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6256000" cy="9144000"/>
  <p:notesSz cx="16256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2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3878579" cy="2409825"/>
          </a:xfrm>
          <a:custGeom>
            <a:avLst/>
            <a:gdLst/>
            <a:ahLst/>
            <a:cxnLst/>
            <a:rect l="l" t="t" r="r" b="b"/>
            <a:pathLst>
              <a:path w="3878579" h="2409825">
                <a:moveTo>
                  <a:pt x="3878008" y="0"/>
                </a:moveTo>
                <a:lnTo>
                  <a:pt x="0" y="0"/>
                </a:lnTo>
                <a:lnTo>
                  <a:pt x="0" y="2324468"/>
                </a:lnTo>
                <a:lnTo>
                  <a:pt x="162217" y="2409202"/>
                </a:lnTo>
                <a:lnTo>
                  <a:pt x="662089" y="2024672"/>
                </a:lnTo>
                <a:lnTo>
                  <a:pt x="1002677" y="1453388"/>
                </a:lnTo>
                <a:lnTo>
                  <a:pt x="1403680" y="1392961"/>
                </a:lnTo>
                <a:lnTo>
                  <a:pt x="2282596" y="1859876"/>
                </a:lnTo>
                <a:lnTo>
                  <a:pt x="2689098" y="1079842"/>
                </a:lnTo>
                <a:lnTo>
                  <a:pt x="3156013" y="393192"/>
                </a:lnTo>
                <a:lnTo>
                  <a:pt x="3705339" y="431647"/>
                </a:lnTo>
                <a:lnTo>
                  <a:pt x="3878008" y="0"/>
                </a:lnTo>
                <a:close/>
              </a:path>
            </a:pathLst>
          </a:custGeom>
          <a:solidFill>
            <a:srgbClr val="FFD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505" y="-3505"/>
            <a:ext cx="4716159" cy="34840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1211" y="755265"/>
            <a:ext cx="171894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16256000" y="0"/>
                </a:moveTo>
                <a:lnTo>
                  <a:pt x="0" y="0"/>
                </a:lnTo>
                <a:lnTo>
                  <a:pt x="0" y="9144000"/>
                </a:lnTo>
                <a:lnTo>
                  <a:pt x="16256000" y="91440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FFD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82602" y="-8540"/>
            <a:ext cx="14782165" cy="7820659"/>
            <a:chOff x="1482602" y="-8540"/>
            <a:chExt cx="14782165" cy="78206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2602" y="-8540"/>
              <a:ext cx="14781938" cy="78202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486" y="2227237"/>
              <a:ext cx="5726633" cy="3855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8891" y="5758091"/>
              <a:ext cx="726922" cy="726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88919" y="4821069"/>
              <a:ext cx="746861" cy="746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19955" y="6723907"/>
              <a:ext cx="1084789" cy="33753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232757" y="7325797"/>
              <a:ext cx="274955" cy="207645"/>
            </a:xfrm>
            <a:custGeom>
              <a:avLst/>
              <a:gdLst/>
              <a:ahLst/>
              <a:cxnLst/>
              <a:rect l="l" t="t" r="r" b="b"/>
              <a:pathLst>
                <a:path w="274955" h="207645">
                  <a:moveTo>
                    <a:pt x="131611" y="0"/>
                  </a:moveTo>
                  <a:lnTo>
                    <a:pt x="84561" y="7415"/>
                  </a:lnTo>
                  <a:lnTo>
                    <a:pt x="39268" y="31341"/>
                  </a:lnTo>
                  <a:lnTo>
                    <a:pt x="11516" y="63410"/>
                  </a:lnTo>
                  <a:lnTo>
                    <a:pt x="0" y="100825"/>
                  </a:lnTo>
                  <a:lnTo>
                    <a:pt x="2751" y="138754"/>
                  </a:lnTo>
                  <a:lnTo>
                    <a:pt x="17800" y="172366"/>
                  </a:lnTo>
                  <a:lnTo>
                    <a:pt x="43178" y="196831"/>
                  </a:lnTo>
                  <a:lnTo>
                    <a:pt x="76915" y="207317"/>
                  </a:lnTo>
                  <a:lnTo>
                    <a:pt x="117043" y="198994"/>
                  </a:lnTo>
                  <a:lnTo>
                    <a:pt x="100145" y="181481"/>
                  </a:lnTo>
                  <a:lnTo>
                    <a:pt x="88501" y="157217"/>
                  </a:lnTo>
                  <a:lnTo>
                    <a:pt x="87337" y="129239"/>
                  </a:lnTo>
                  <a:lnTo>
                    <a:pt x="101879" y="100582"/>
                  </a:lnTo>
                  <a:lnTo>
                    <a:pt x="134372" y="75551"/>
                  </a:lnTo>
                  <a:lnTo>
                    <a:pt x="177219" y="62434"/>
                  </a:lnTo>
                  <a:lnTo>
                    <a:pt x="225509" y="64924"/>
                  </a:lnTo>
                  <a:lnTo>
                    <a:pt x="274332" y="86713"/>
                  </a:lnTo>
                  <a:lnTo>
                    <a:pt x="251777" y="52453"/>
                  </a:lnTo>
                  <a:lnTo>
                    <a:pt x="218371" y="24955"/>
                  </a:lnTo>
                  <a:lnTo>
                    <a:pt x="177265" y="6659"/>
                  </a:lnTo>
                  <a:lnTo>
                    <a:pt x="131611" y="0"/>
                  </a:lnTo>
                  <a:close/>
                </a:path>
              </a:pathLst>
            </a:custGeom>
            <a:solidFill>
              <a:srgbClr val="17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86353" y="7425513"/>
              <a:ext cx="236448" cy="2392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352140" y="7409695"/>
              <a:ext cx="184150" cy="265430"/>
            </a:xfrm>
            <a:custGeom>
              <a:avLst/>
              <a:gdLst/>
              <a:ahLst/>
              <a:cxnLst/>
              <a:rect l="l" t="t" r="r" b="b"/>
              <a:pathLst>
                <a:path w="184150" h="265429">
                  <a:moveTo>
                    <a:pt x="72679" y="0"/>
                  </a:moveTo>
                  <a:lnTo>
                    <a:pt x="38803" y="9746"/>
                  </a:lnTo>
                  <a:lnTo>
                    <a:pt x="12853" y="33723"/>
                  </a:lnTo>
                  <a:lnTo>
                    <a:pt x="0" y="72640"/>
                  </a:lnTo>
                  <a:lnTo>
                    <a:pt x="23615" y="66761"/>
                  </a:lnTo>
                  <a:lnTo>
                    <a:pt x="50449" y="68809"/>
                  </a:lnTo>
                  <a:lnTo>
                    <a:pt x="75261" y="81789"/>
                  </a:lnTo>
                  <a:lnTo>
                    <a:pt x="92811" y="108708"/>
                  </a:lnTo>
                  <a:lnTo>
                    <a:pt x="98240" y="149365"/>
                  </a:lnTo>
                  <a:lnTo>
                    <a:pt x="88177" y="193032"/>
                  </a:lnTo>
                  <a:lnTo>
                    <a:pt x="61877" y="233609"/>
                  </a:lnTo>
                  <a:lnTo>
                    <a:pt x="18592" y="264994"/>
                  </a:lnTo>
                  <a:lnTo>
                    <a:pt x="59541" y="262591"/>
                  </a:lnTo>
                  <a:lnTo>
                    <a:pt x="100058" y="247410"/>
                  </a:lnTo>
                  <a:lnTo>
                    <a:pt x="136456" y="220961"/>
                  </a:lnTo>
                  <a:lnTo>
                    <a:pt x="165050" y="184753"/>
                  </a:lnTo>
                  <a:lnTo>
                    <a:pt x="182151" y="140296"/>
                  </a:lnTo>
                  <a:lnTo>
                    <a:pt x="184073" y="89099"/>
                  </a:lnTo>
                  <a:lnTo>
                    <a:pt x="170179" y="49032"/>
                  </a:lnTo>
                  <a:lnTo>
                    <a:pt x="143536" y="20353"/>
                  </a:lnTo>
                  <a:lnTo>
                    <a:pt x="109313" y="3772"/>
                  </a:lnTo>
                  <a:lnTo>
                    <a:pt x="72679" y="0"/>
                  </a:lnTo>
                  <a:close/>
                </a:path>
              </a:pathLst>
            </a:custGeom>
            <a:solidFill>
              <a:srgbClr val="FFC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18236" y="7405098"/>
              <a:ext cx="42545" cy="213995"/>
            </a:xfrm>
            <a:custGeom>
              <a:avLst/>
              <a:gdLst/>
              <a:ahLst/>
              <a:cxnLst/>
              <a:rect l="l" t="t" r="r" b="b"/>
              <a:pathLst>
                <a:path w="42544" h="213995">
                  <a:moveTo>
                    <a:pt x="38900" y="0"/>
                  </a:moveTo>
                  <a:lnTo>
                    <a:pt x="2806" y="622"/>
                  </a:lnTo>
                  <a:lnTo>
                    <a:pt x="304" y="3733"/>
                  </a:lnTo>
                  <a:lnTo>
                    <a:pt x="1270" y="41288"/>
                  </a:lnTo>
                  <a:lnTo>
                    <a:pt x="2387" y="122903"/>
                  </a:lnTo>
                  <a:lnTo>
                    <a:pt x="2411" y="178484"/>
                  </a:lnTo>
                  <a:lnTo>
                    <a:pt x="1701" y="194548"/>
                  </a:lnTo>
                  <a:lnTo>
                    <a:pt x="0" y="210375"/>
                  </a:lnTo>
                  <a:lnTo>
                    <a:pt x="2489" y="213804"/>
                  </a:lnTo>
                  <a:lnTo>
                    <a:pt x="38900" y="213182"/>
                  </a:lnTo>
                  <a:lnTo>
                    <a:pt x="42011" y="210375"/>
                  </a:lnTo>
                  <a:lnTo>
                    <a:pt x="40938" y="171115"/>
                  </a:lnTo>
                  <a:lnTo>
                    <a:pt x="40684" y="131765"/>
                  </a:lnTo>
                  <a:lnTo>
                    <a:pt x="40767" y="52908"/>
                  </a:lnTo>
                  <a:lnTo>
                    <a:pt x="41389" y="3733"/>
                  </a:lnTo>
                  <a:lnTo>
                    <a:pt x="38900" y="0"/>
                  </a:lnTo>
                  <a:close/>
                </a:path>
              </a:pathLst>
            </a:custGeom>
            <a:solidFill>
              <a:srgbClr val="17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94158" y="7403857"/>
              <a:ext cx="166496" cy="2165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82427" y="7403232"/>
              <a:ext cx="136626" cy="2181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42692" y="7403232"/>
              <a:ext cx="136626" cy="218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14770" y="7405100"/>
              <a:ext cx="152806" cy="2138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01487" y="7405729"/>
              <a:ext cx="136931" cy="21316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021642" y="8336179"/>
            <a:ext cx="111114" cy="11245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4592999" y="8304821"/>
            <a:ext cx="171450" cy="144145"/>
          </a:xfrm>
          <a:custGeom>
            <a:avLst/>
            <a:gdLst/>
            <a:ahLst/>
            <a:cxnLst/>
            <a:rect l="l" t="t" r="r" b="b"/>
            <a:pathLst>
              <a:path w="171450" h="144145">
                <a:moveTo>
                  <a:pt x="89509" y="34861"/>
                </a:moveTo>
                <a:lnTo>
                  <a:pt x="74218" y="34861"/>
                </a:lnTo>
                <a:lnTo>
                  <a:pt x="74218" y="110045"/>
                </a:lnTo>
                <a:lnTo>
                  <a:pt x="68872" y="119380"/>
                </a:lnTo>
                <a:lnTo>
                  <a:pt x="56070" y="126707"/>
                </a:lnTo>
                <a:lnTo>
                  <a:pt x="40678" y="130263"/>
                </a:lnTo>
                <a:lnTo>
                  <a:pt x="27571" y="128282"/>
                </a:lnTo>
                <a:lnTo>
                  <a:pt x="24168" y="126530"/>
                </a:lnTo>
                <a:lnTo>
                  <a:pt x="15290" y="114846"/>
                </a:lnTo>
                <a:lnTo>
                  <a:pt x="15290" y="34861"/>
                </a:lnTo>
                <a:lnTo>
                  <a:pt x="0" y="34861"/>
                </a:lnTo>
                <a:lnTo>
                  <a:pt x="0" y="110045"/>
                </a:lnTo>
                <a:lnTo>
                  <a:pt x="2374" y="120446"/>
                </a:lnTo>
                <a:lnTo>
                  <a:pt x="8534" y="130187"/>
                </a:lnTo>
                <a:lnTo>
                  <a:pt x="16967" y="138303"/>
                </a:lnTo>
                <a:lnTo>
                  <a:pt x="26200" y="143814"/>
                </a:lnTo>
                <a:lnTo>
                  <a:pt x="50215" y="143814"/>
                </a:lnTo>
                <a:lnTo>
                  <a:pt x="73139" y="128574"/>
                </a:lnTo>
                <a:lnTo>
                  <a:pt x="74218" y="141643"/>
                </a:lnTo>
                <a:lnTo>
                  <a:pt x="89509" y="141630"/>
                </a:lnTo>
                <a:lnTo>
                  <a:pt x="89509" y="34861"/>
                </a:lnTo>
                <a:close/>
              </a:path>
              <a:path w="171450" h="144145">
                <a:moveTo>
                  <a:pt x="171234" y="136321"/>
                </a:moveTo>
                <a:lnTo>
                  <a:pt x="170243" y="126390"/>
                </a:lnTo>
                <a:lnTo>
                  <a:pt x="162306" y="128727"/>
                </a:lnTo>
                <a:lnTo>
                  <a:pt x="154203" y="130797"/>
                </a:lnTo>
                <a:lnTo>
                  <a:pt x="146481" y="130390"/>
                </a:lnTo>
                <a:lnTo>
                  <a:pt x="139700" y="125298"/>
                </a:lnTo>
                <a:lnTo>
                  <a:pt x="139700" y="45758"/>
                </a:lnTo>
                <a:lnTo>
                  <a:pt x="168122" y="44488"/>
                </a:lnTo>
                <a:lnTo>
                  <a:pt x="168084" y="34848"/>
                </a:lnTo>
                <a:lnTo>
                  <a:pt x="139700" y="34861"/>
                </a:lnTo>
                <a:lnTo>
                  <a:pt x="139700" y="0"/>
                </a:lnTo>
                <a:lnTo>
                  <a:pt x="129971" y="4127"/>
                </a:lnTo>
                <a:lnTo>
                  <a:pt x="125361" y="12954"/>
                </a:lnTo>
                <a:lnTo>
                  <a:pt x="124104" y="24015"/>
                </a:lnTo>
                <a:lnTo>
                  <a:pt x="124434" y="34874"/>
                </a:lnTo>
                <a:lnTo>
                  <a:pt x="102577" y="34848"/>
                </a:lnTo>
                <a:lnTo>
                  <a:pt x="102577" y="45770"/>
                </a:lnTo>
                <a:lnTo>
                  <a:pt x="124421" y="45758"/>
                </a:lnTo>
                <a:lnTo>
                  <a:pt x="124421" y="132575"/>
                </a:lnTo>
                <a:lnTo>
                  <a:pt x="133705" y="140525"/>
                </a:lnTo>
                <a:lnTo>
                  <a:pt x="139700" y="143814"/>
                </a:lnTo>
                <a:lnTo>
                  <a:pt x="161531" y="143814"/>
                </a:lnTo>
                <a:lnTo>
                  <a:pt x="171081" y="140055"/>
                </a:lnTo>
                <a:lnTo>
                  <a:pt x="171234" y="136321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94235" y="8304818"/>
            <a:ext cx="69215" cy="144145"/>
          </a:xfrm>
          <a:custGeom>
            <a:avLst/>
            <a:gdLst/>
            <a:ahLst/>
            <a:cxnLst/>
            <a:rect l="l" t="t" r="r" b="b"/>
            <a:pathLst>
              <a:path w="69215" h="144145">
                <a:moveTo>
                  <a:pt x="37122" y="0"/>
                </a:moveTo>
                <a:lnTo>
                  <a:pt x="27693" y="4411"/>
                </a:lnTo>
                <a:lnTo>
                  <a:pt x="23117" y="12726"/>
                </a:lnTo>
                <a:lnTo>
                  <a:pt x="21755" y="23140"/>
                </a:lnTo>
                <a:lnTo>
                  <a:pt x="21971" y="33845"/>
                </a:lnTo>
                <a:lnTo>
                  <a:pt x="0" y="34848"/>
                </a:lnTo>
                <a:lnTo>
                  <a:pt x="0" y="45770"/>
                </a:lnTo>
                <a:lnTo>
                  <a:pt x="21844" y="45758"/>
                </a:lnTo>
                <a:lnTo>
                  <a:pt x="21844" y="120929"/>
                </a:lnTo>
                <a:lnTo>
                  <a:pt x="23159" y="127262"/>
                </a:lnTo>
                <a:lnTo>
                  <a:pt x="26625" y="134153"/>
                </a:lnTo>
                <a:lnTo>
                  <a:pt x="31520" y="140153"/>
                </a:lnTo>
                <a:lnTo>
                  <a:pt x="37122" y="143814"/>
                </a:lnTo>
                <a:lnTo>
                  <a:pt x="58953" y="143814"/>
                </a:lnTo>
                <a:lnTo>
                  <a:pt x="68503" y="140055"/>
                </a:lnTo>
                <a:lnTo>
                  <a:pt x="68643" y="136321"/>
                </a:lnTo>
                <a:lnTo>
                  <a:pt x="67665" y="126390"/>
                </a:lnTo>
                <a:lnTo>
                  <a:pt x="44792" y="130797"/>
                </a:lnTo>
                <a:lnTo>
                  <a:pt x="41719" y="131064"/>
                </a:lnTo>
                <a:lnTo>
                  <a:pt x="37122" y="124802"/>
                </a:lnTo>
                <a:lnTo>
                  <a:pt x="37122" y="45758"/>
                </a:lnTo>
                <a:lnTo>
                  <a:pt x="65544" y="44488"/>
                </a:lnTo>
                <a:lnTo>
                  <a:pt x="65506" y="34848"/>
                </a:lnTo>
                <a:lnTo>
                  <a:pt x="37122" y="34861"/>
                </a:lnTo>
                <a:lnTo>
                  <a:pt x="37122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475130" y="8337149"/>
            <a:ext cx="87312" cy="10931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158384" y="8337158"/>
            <a:ext cx="87312" cy="109296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4782914" y="8337435"/>
            <a:ext cx="96520" cy="109220"/>
          </a:xfrm>
          <a:custGeom>
            <a:avLst/>
            <a:gdLst/>
            <a:ahLst/>
            <a:cxnLst/>
            <a:rect l="l" t="t" r="r" b="b"/>
            <a:pathLst>
              <a:path w="96519" h="109220">
                <a:moveTo>
                  <a:pt x="67525" y="6832"/>
                </a:moveTo>
                <a:lnTo>
                  <a:pt x="51130" y="0"/>
                </a:lnTo>
                <a:lnTo>
                  <a:pt x="37007" y="2336"/>
                </a:lnTo>
                <a:lnTo>
                  <a:pt x="24536" y="11239"/>
                </a:lnTo>
                <a:lnTo>
                  <a:pt x="13119" y="24053"/>
                </a:lnTo>
                <a:lnTo>
                  <a:pt x="13106" y="2247"/>
                </a:lnTo>
                <a:lnTo>
                  <a:pt x="0" y="2260"/>
                </a:lnTo>
                <a:lnTo>
                  <a:pt x="0" y="109029"/>
                </a:lnTo>
                <a:lnTo>
                  <a:pt x="13093" y="109029"/>
                </a:lnTo>
                <a:lnTo>
                  <a:pt x="13093" y="42570"/>
                </a:lnTo>
                <a:lnTo>
                  <a:pt x="16560" y="36093"/>
                </a:lnTo>
                <a:lnTo>
                  <a:pt x="24790" y="25908"/>
                </a:lnTo>
                <a:lnTo>
                  <a:pt x="34594" y="16700"/>
                </a:lnTo>
                <a:lnTo>
                  <a:pt x="42722" y="13169"/>
                </a:lnTo>
                <a:lnTo>
                  <a:pt x="59740" y="19367"/>
                </a:lnTo>
                <a:lnTo>
                  <a:pt x="67525" y="6832"/>
                </a:lnTo>
                <a:close/>
              </a:path>
              <a:path w="96519" h="109220">
                <a:moveTo>
                  <a:pt x="96050" y="2260"/>
                </a:moveTo>
                <a:lnTo>
                  <a:pt x="82956" y="2260"/>
                </a:lnTo>
                <a:lnTo>
                  <a:pt x="82956" y="109016"/>
                </a:lnTo>
                <a:lnTo>
                  <a:pt x="96050" y="109016"/>
                </a:lnTo>
                <a:lnTo>
                  <a:pt x="96050" y="226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81567" y="8339683"/>
            <a:ext cx="13335" cy="107314"/>
          </a:xfrm>
          <a:custGeom>
            <a:avLst/>
            <a:gdLst/>
            <a:ahLst/>
            <a:cxnLst/>
            <a:rect l="l" t="t" r="r" b="b"/>
            <a:pathLst>
              <a:path w="13334" h="107315">
                <a:moveTo>
                  <a:pt x="13093" y="0"/>
                </a:moveTo>
                <a:lnTo>
                  <a:pt x="0" y="0"/>
                </a:lnTo>
                <a:lnTo>
                  <a:pt x="0" y="106768"/>
                </a:lnTo>
                <a:lnTo>
                  <a:pt x="13093" y="106768"/>
                </a:lnTo>
                <a:lnTo>
                  <a:pt x="13093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65822" y="8285154"/>
            <a:ext cx="13335" cy="22225"/>
          </a:xfrm>
          <a:custGeom>
            <a:avLst/>
            <a:gdLst/>
            <a:ahLst/>
            <a:cxnLst/>
            <a:rect l="l" t="t" r="r" b="b"/>
            <a:pathLst>
              <a:path w="13334" h="22225">
                <a:moveTo>
                  <a:pt x="13157" y="0"/>
                </a:moveTo>
                <a:lnTo>
                  <a:pt x="0" y="12"/>
                </a:lnTo>
                <a:lnTo>
                  <a:pt x="25" y="21894"/>
                </a:lnTo>
                <a:lnTo>
                  <a:pt x="13182" y="21882"/>
                </a:lnTo>
                <a:lnTo>
                  <a:pt x="13157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981518" y="8285154"/>
            <a:ext cx="13335" cy="22225"/>
          </a:xfrm>
          <a:custGeom>
            <a:avLst/>
            <a:gdLst/>
            <a:ahLst/>
            <a:cxnLst/>
            <a:rect l="l" t="t" r="r" b="b"/>
            <a:pathLst>
              <a:path w="13334" h="22225">
                <a:moveTo>
                  <a:pt x="13157" y="0"/>
                </a:moveTo>
                <a:lnTo>
                  <a:pt x="0" y="12"/>
                </a:lnTo>
                <a:lnTo>
                  <a:pt x="25" y="21894"/>
                </a:lnTo>
                <a:lnTo>
                  <a:pt x="13182" y="21882"/>
                </a:lnTo>
                <a:lnTo>
                  <a:pt x="13157" y="0"/>
                </a:lnTo>
                <a:close/>
              </a:path>
            </a:pathLst>
          </a:custGeom>
          <a:solidFill>
            <a:srgbClr val="14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474676" y="7977949"/>
            <a:ext cx="258445" cy="300355"/>
          </a:xfrm>
          <a:custGeom>
            <a:avLst/>
            <a:gdLst/>
            <a:ahLst/>
            <a:cxnLst/>
            <a:rect l="l" t="t" r="r" b="b"/>
            <a:pathLst>
              <a:path w="258444" h="300354">
                <a:moveTo>
                  <a:pt x="168584" y="0"/>
                </a:moveTo>
                <a:lnTo>
                  <a:pt x="119096" y="1332"/>
                </a:lnTo>
                <a:lnTo>
                  <a:pt x="75358" y="14873"/>
                </a:lnTo>
                <a:lnTo>
                  <a:pt x="41704" y="39629"/>
                </a:lnTo>
                <a:lnTo>
                  <a:pt x="17939" y="72965"/>
                </a:lnTo>
                <a:lnTo>
                  <a:pt x="4044" y="111933"/>
                </a:lnTo>
                <a:lnTo>
                  <a:pt x="0" y="153582"/>
                </a:lnTo>
                <a:lnTo>
                  <a:pt x="5786" y="194965"/>
                </a:lnTo>
                <a:lnTo>
                  <a:pt x="21384" y="233132"/>
                </a:lnTo>
                <a:lnTo>
                  <a:pt x="46774" y="265135"/>
                </a:lnTo>
                <a:lnTo>
                  <a:pt x="81937" y="288024"/>
                </a:lnTo>
                <a:lnTo>
                  <a:pt x="125527" y="299755"/>
                </a:lnTo>
                <a:lnTo>
                  <a:pt x="170981" y="300050"/>
                </a:lnTo>
                <a:lnTo>
                  <a:pt x="215937" y="290969"/>
                </a:lnTo>
                <a:lnTo>
                  <a:pt x="258035" y="274575"/>
                </a:lnTo>
                <a:lnTo>
                  <a:pt x="258035" y="132945"/>
                </a:lnTo>
                <a:lnTo>
                  <a:pt x="184908" y="132945"/>
                </a:lnTo>
                <a:lnTo>
                  <a:pt x="140154" y="193955"/>
                </a:lnTo>
                <a:lnTo>
                  <a:pt x="199094" y="193955"/>
                </a:lnTo>
                <a:lnTo>
                  <a:pt x="199094" y="228817"/>
                </a:lnTo>
                <a:lnTo>
                  <a:pt x="154903" y="240407"/>
                </a:lnTo>
                <a:lnTo>
                  <a:pt x="115867" y="235113"/>
                </a:lnTo>
                <a:lnTo>
                  <a:pt x="85454" y="214606"/>
                </a:lnTo>
                <a:lnTo>
                  <a:pt x="67129" y="180560"/>
                </a:lnTo>
                <a:lnTo>
                  <a:pt x="64360" y="134646"/>
                </a:lnTo>
                <a:lnTo>
                  <a:pt x="77666" y="96505"/>
                </a:lnTo>
                <a:lnTo>
                  <a:pt x="103680" y="70840"/>
                </a:lnTo>
                <a:lnTo>
                  <a:pt x="137389" y="59187"/>
                </a:lnTo>
                <a:lnTo>
                  <a:pt x="173782" y="63078"/>
                </a:lnTo>
                <a:lnTo>
                  <a:pt x="207845" y="84050"/>
                </a:lnTo>
                <a:lnTo>
                  <a:pt x="212163" y="84050"/>
                </a:lnTo>
                <a:lnTo>
                  <a:pt x="253590" y="37999"/>
                </a:lnTo>
                <a:lnTo>
                  <a:pt x="216017" y="11885"/>
                </a:lnTo>
                <a:lnTo>
                  <a:pt x="168584" y="0"/>
                </a:lnTo>
                <a:close/>
              </a:path>
            </a:pathLst>
          </a:custGeom>
          <a:solidFill>
            <a:srgbClr val="E63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743620" y="7984350"/>
            <a:ext cx="506730" cy="288290"/>
          </a:xfrm>
          <a:custGeom>
            <a:avLst/>
            <a:gdLst/>
            <a:ahLst/>
            <a:cxnLst/>
            <a:rect l="l" t="t" r="r" b="b"/>
            <a:pathLst>
              <a:path w="506730" h="288290">
                <a:moveTo>
                  <a:pt x="281597" y="287794"/>
                </a:moveTo>
                <a:lnTo>
                  <a:pt x="162699" y="0"/>
                </a:lnTo>
                <a:lnTo>
                  <a:pt x="113766" y="444"/>
                </a:lnTo>
                <a:lnTo>
                  <a:pt x="0" y="287794"/>
                </a:lnTo>
                <a:lnTo>
                  <a:pt x="64401" y="287794"/>
                </a:lnTo>
                <a:lnTo>
                  <a:pt x="87312" y="226783"/>
                </a:lnTo>
                <a:lnTo>
                  <a:pt x="168084" y="226783"/>
                </a:lnTo>
                <a:lnTo>
                  <a:pt x="147345" y="172313"/>
                </a:lnTo>
                <a:lnTo>
                  <a:pt x="106959" y="172313"/>
                </a:lnTo>
                <a:lnTo>
                  <a:pt x="139674" y="87337"/>
                </a:lnTo>
                <a:lnTo>
                  <a:pt x="215011" y="287794"/>
                </a:lnTo>
                <a:lnTo>
                  <a:pt x="281597" y="287794"/>
                </a:lnTo>
                <a:close/>
              </a:path>
              <a:path w="506730" h="288290">
                <a:moveTo>
                  <a:pt x="447497" y="165"/>
                </a:moveTo>
                <a:lnTo>
                  <a:pt x="299059" y="165"/>
                </a:lnTo>
                <a:lnTo>
                  <a:pt x="299059" y="56819"/>
                </a:lnTo>
                <a:lnTo>
                  <a:pt x="406019" y="56819"/>
                </a:lnTo>
                <a:lnTo>
                  <a:pt x="447497" y="165"/>
                </a:lnTo>
                <a:close/>
              </a:path>
              <a:path w="506730" h="288290">
                <a:moveTo>
                  <a:pt x="506437" y="226783"/>
                </a:moveTo>
                <a:lnTo>
                  <a:pt x="371094" y="226758"/>
                </a:lnTo>
                <a:lnTo>
                  <a:pt x="502069" y="57912"/>
                </a:lnTo>
                <a:lnTo>
                  <a:pt x="502069" y="165"/>
                </a:lnTo>
                <a:lnTo>
                  <a:pt x="472440" y="2197"/>
                </a:lnTo>
                <a:lnTo>
                  <a:pt x="292506" y="230047"/>
                </a:lnTo>
                <a:lnTo>
                  <a:pt x="292506" y="284530"/>
                </a:lnTo>
                <a:lnTo>
                  <a:pt x="506437" y="287794"/>
                </a:lnTo>
                <a:lnTo>
                  <a:pt x="506437" y="226783"/>
                </a:lnTo>
                <a:close/>
              </a:path>
            </a:pathLst>
          </a:custGeom>
          <a:solidFill>
            <a:srgbClr val="E63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129548" y="714308"/>
            <a:ext cx="2220595" cy="1387475"/>
            <a:chOff x="1129548" y="714308"/>
            <a:chExt cx="2220595" cy="1387475"/>
          </a:xfrm>
        </p:grpSpPr>
        <p:sp>
          <p:nvSpPr>
            <p:cNvPr id="30" name="object 30"/>
            <p:cNvSpPr/>
            <p:nvPr/>
          </p:nvSpPr>
          <p:spPr>
            <a:xfrm>
              <a:off x="2027649" y="767751"/>
              <a:ext cx="1322070" cy="1333500"/>
            </a:xfrm>
            <a:custGeom>
              <a:avLst/>
              <a:gdLst/>
              <a:ahLst/>
              <a:cxnLst/>
              <a:rect l="l" t="t" r="r" b="b"/>
              <a:pathLst>
                <a:path w="1322070" h="1333500">
                  <a:moveTo>
                    <a:pt x="110340" y="914399"/>
                  </a:moveTo>
                  <a:lnTo>
                    <a:pt x="16510" y="914399"/>
                  </a:lnTo>
                  <a:lnTo>
                    <a:pt x="13474" y="927099"/>
                  </a:lnTo>
                  <a:lnTo>
                    <a:pt x="9829" y="939799"/>
                  </a:lnTo>
                  <a:lnTo>
                    <a:pt x="8991" y="939799"/>
                  </a:lnTo>
                  <a:lnTo>
                    <a:pt x="7315" y="952499"/>
                  </a:lnTo>
                  <a:lnTo>
                    <a:pt x="5854" y="952499"/>
                  </a:lnTo>
                  <a:lnTo>
                    <a:pt x="3439" y="965199"/>
                  </a:lnTo>
                  <a:lnTo>
                    <a:pt x="1616" y="977899"/>
                  </a:lnTo>
                  <a:lnTo>
                    <a:pt x="444" y="990599"/>
                  </a:lnTo>
                  <a:lnTo>
                    <a:pt x="0" y="1003299"/>
                  </a:lnTo>
                  <a:lnTo>
                    <a:pt x="2080" y="1041399"/>
                  </a:lnTo>
                  <a:lnTo>
                    <a:pt x="9157" y="1079499"/>
                  </a:lnTo>
                  <a:lnTo>
                    <a:pt x="22093" y="1117599"/>
                  </a:lnTo>
                  <a:lnTo>
                    <a:pt x="41749" y="1168399"/>
                  </a:lnTo>
                  <a:lnTo>
                    <a:pt x="68987" y="1206499"/>
                  </a:lnTo>
                  <a:lnTo>
                    <a:pt x="104669" y="1244599"/>
                  </a:lnTo>
                  <a:lnTo>
                    <a:pt x="149656" y="1282699"/>
                  </a:lnTo>
                  <a:lnTo>
                    <a:pt x="190214" y="1308099"/>
                  </a:lnTo>
                  <a:lnTo>
                    <a:pt x="275629" y="1333499"/>
                  </a:lnTo>
                  <a:lnTo>
                    <a:pt x="406338" y="1333499"/>
                  </a:lnTo>
                  <a:lnTo>
                    <a:pt x="448420" y="1320799"/>
                  </a:lnTo>
                  <a:lnTo>
                    <a:pt x="488852" y="1295399"/>
                  </a:lnTo>
                  <a:lnTo>
                    <a:pt x="527088" y="1269999"/>
                  </a:lnTo>
                  <a:lnTo>
                    <a:pt x="561711" y="1231899"/>
                  </a:lnTo>
                  <a:lnTo>
                    <a:pt x="581436" y="1206499"/>
                  </a:lnTo>
                  <a:lnTo>
                    <a:pt x="313626" y="1206499"/>
                  </a:lnTo>
                  <a:lnTo>
                    <a:pt x="308673" y="1193799"/>
                  </a:lnTo>
                  <a:lnTo>
                    <a:pt x="281233" y="1193799"/>
                  </a:lnTo>
                  <a:lnTo>
                    <a:pt x="270642" y="1181099"/>
                  </a:lnTo>
                  <a:lnTo>
                    <a:pt x="250939" y="1181099"/>
                  </a:lnTo>
                  <a:lnTo>
                    <a:pt x="245351" y="1168399"/>
                  </a:lnTo>
                  <a:lnTo>
                    <a:pt x="232270" y="1168399"/>
                  </a:lnTo>
                  <a:lnTo>
                    <a:pt x="228384" y="1155699"/>
                  </a:lnTo>
                  <a:lnTo>
                    <a:pt x="216801" y="1155699"/>
                  </a:lnTo>
                  <a:lnTo>
                    <a:pt x="213258" y="1142999"/>
                  </a:lnTo>
                  <a:lnTo>
                    <a:pt x="205651" y="1142999"/>
                  </a:lnTo>
                  <a:lnTo>
                    <a:pt x="202450" y="1130299"/>
                  </a:lnTo>
                  <a:lnTo>
                    <a:pt x="194919" y="1130299"/>
                  </a:lnTo>
                  <a:lnTo>
                    <a:pt x="192062" y="1117599"/>
                  </a:lnTo>
                  <a:lnTo>
                    <a:pt x="185166" y="1117599"/>
                  </a:lnTo>
                  <a:lnTo>
                    <a:pt x="182549" y="1104899"/>
                  </a:lnTo>
                  <a:lnTo>
                    <a:pt x="176542" y="1104899"/>
                  </a:lnTo>
                  <a:lnTo>
                    <a:pt x="174091" y="1092199"/>
                  </a:lnTo>
                  <a:lnTo>
                    <a:pt x="171843" y="1092199"/>
                  </a:lnTo>
                  <a:lnTo>
                    <a:pt x="165470" y="1079499"/>
                  </a:lnTo>
                  <a:lnTo>
                    <a:pt x="159918" y="1066799"/>
                  </a:lnTo>
                  <a:lnTo>
                    <a:pt x="154995" y="1041399"/>
                  </a:lnTo>
                  <a:lnTo>
                    <a:pt x="150507" y="1028699"/>
                  </a:lnTo>
                  <a:lnTo>
                    <a:pt x="143741" y="1003299"/>
                  </a:lnTo>
                  <a:lnTo>
                    <a:pt x="136801" y="977899"/>
                  </a:lnTo>
                  <a:lnTo>
                    <a:pt x="128894" y="965199"/>
                  </a:lnTo>
                  <a:lnTo>
                    <a:pt x="119227" y="939799"/>
                  </a:lnTo>
                  <a:lnTo>
                    <a:pt x="114984" y="927099"/>
                  </a:lnTo>
                  <a:lnTo>
                    <a:pt x="110340" y="914399"/>
                  </a:lnTo>
                  <a:close/>
                </a:path>
                <a:path w="1322070" h="1333500">
                  <a:moveTo>
                    <a:pt x="1064909" y="634999"/>
                  </a:moveTo>
                  <a:lnTo>
                    <a:pt x="964984" y="634999"/>
                  </a:lnTo>
                  <a:lnTo>
                    <a:pt x="960920" y="647699"/>
                  </a:lnTo>
                  <a:lnTo>
                    <a:pt x="933831" y="647699"/>
                  </a:lnTo>
                  <a:lnTo>
                    <a:pt x="929195" y="660399"/>
                  </a:lnTo>
                  <a:lnTo>
                    <a:pt x="908113" y="660399"/>
                  </a:lnTo>
                  <a:lnTo>
                    <a:pt x="903998" y="673099"/>
                  </a:lnTo>
                  <a:lnTo>
                    <a:pt x="888085" y="673099"/>
                  </a:lnTo>
                  <a:lnTo>
                    <a:pt x="885126" y="685799"/>
                  </a:lnTo>
                  <a:lnTo>
                    <a:pt x="870458" y="685799"/>
                  </a:lnTo>
                  <a:lnTo>
                    <a:pt x="865200" y="698499"/>
                  </a:lnTo>
                  <a:lnTo>
                    <a:pt x="858291" y="698499"/>
                  </a:lnTo>
                  <a:lnTo>
                    <a:pt x="854481" y="711199"/>
                  </a:lnTo>
                  <a:lnTo>
                    <a:pt x="849591" y="711199"/>
                  </a:lnTo>
                  <a:lnTo>
                    <a:pt x="834315" y="723899"/>
                  </a:lnTo>
                  <a:lnTo>
                    <a:pt x="819927" y="749299"/>
                  </a:lnTo>
                  <a:lnTo>
                    <a:pt x="806440" y="761999"/>
                  </a:lnTo>
                  <a:lnTo>
                    <a:pt x="793864" y="774699"/>
                  </a:lnTo>
                  <a:lnTo>
                    <a:pt x="775866" y="812799"/>
                  </a:lnTo>
                  <a:lnTo>
                    <a:pt x="759236" y="838199"/>
                  </a:lnTo>
                  <a:lnTo>
                    <a:pt x="743556" y="863599"/>
                  </a:lnTo>
                  <a:lnTo>
                    <a:pt x="706541" y="939799"/>
                  </a:lnTo>
                  <a:lnTo>
                    <a:pt x="683199" y="990599"/>
                  </a:lnTo>
                  <a:lnTo>
                    <a:pt x="657837" y="1028699"/>
                  </a:lnTo>
                  <a:lnTo>
                    <a:pt x="629910" y="1066799"/>
                  </a:lnTo>
                  <a:lnTo>
                    <a:pt x="598873" y="1104899"/>
                  </a:lnTo>
                  <a:lnTo>
                    <a:pt x="564181" y="1142999"/>
                  </a:lnTo>
                  <a:lnTo>
                    <a:pt x="525289" y="1168399"/>
                  </a:lnTo>
                  <a:lnTo>
                    <a:pt x="481653" y="1193799"/>
                  </a:lnTo>
                  <a:lnTo>
                    <a:pt x="432727" y="1206499"/>
                  </a:lnTo>
                  <a:lnTo>
                    <a:pt x="581436" y="1206499"/>
                  </a:lnTo>
                  <a:lnTo>
                    <a:pt x="617071" y="1155699"/>
                  </a:lnTo>
                  <a:lnTo>
                    <a:pt x="640249" y="1117599"/>
                  </a:lnTo>
                  <a:lnTo>
                    <a:pt x="662053" y="1079499"/>
                  </a:lnTo>
                  <a:lnTo>
                    <a:pt x="683702" y="1028699"/>
                  </a:lnTo>
                  <a:lnTo>
                    <a:pt x="706417" y="990599"/>
                  </a:lnTo>
                  <a:lnTo>
                    <a:pt x="731418" y="952499"/>
                  </a:lnTo>
                  <a:lnTo>
                    <a:pt x="734148" y="952499"/>
                  </a:lnTo>
                  <a:lnTo>
                    <a:pt x="764778" y="914399"/>
                  </a:lnTo>
                  <a:lnTo>
                    <a:pt x="802779" y="876299"/>
                  </a:lnTo>
                  <a:lnTo>
                    <a:pt x="845991" y="850899"/>
                  </a:lnTo>
                  <a:lnTo>
                    <a:pt x="892251" y="838199"/>
                  </a:lnTo>
                  <a:lnTo>
                    <a:pt x="899100" y="825499"/>
                  </a:lnTo>
                  <a:lnTo>
                    <a:pt x="1279741" y="825499"/>
                  </a:lnTo>
                  <a:lnTo>
                    <a:pt x="1272943" y="812799"/>
                  </a:lnTo>
                  <a:lnTo>
                    <a:pt x="1248039" y="774699"/>
                  </a:lnTo>
                  <a:lnTo>
                    <a:pt x="1218884" y="736599"/>
                  </a:lnTo>
                  <a:lnTo>
                    <a:pt x="1185735" y="698499"/>
                  </a:lnTo>
                  <a:lnTo>
                    <a:pt x="1148851" y="673099"/>
                  </a:lnTo>
                  <a:lnTo>
                    <a:pt x="1108489" y="647699"/>
                  </a:lnTo>
                  <a:lnTo>
                    <a:pt x="1064909" y="634999"/>
                  </a:lnTo>
                  <a:close/>
                </a:path>
                <a:path w="1322070" h="1333500">
                  <a:moveTo>
                    <a:pt x="1319034" y="1003299"/>
                  </a:moveTo>
                  <a:lnTo>
                    <a:pt x="1104188" y="1003299"/>
                  </a:lnTo>
                  <a:lnTo>
                    <a:pt x="1117914" y="1028699"/>
                  </a:lnTo>
                  <a:lnTo>
                    <a:pt x="1134668" y="1054099"/>
                  </a:lnTo>
                  <a:lnTo>
                    <a:pt x="1155023" y="1079499"/>
                  </a:lnTo>
                  <a:lnTo>
                    <a:pt x="1179550" y="1092199"/>
                  </a:lnTo>
                  <a:lnTo>
                    <a:pt x="1247508" y="1092199"/>
                  </a:lnTo>
                  <a:lnTo>
                    <a:pt x="1250975" y="1079499"/>
                  </a:lnTo>
                  <a:lnTo>
                    <a:pt x="1274711" y="1079499"/>
                  </a:lnTo>
                  <a:lnTo>
                    <a:pt x="1276451" y="1066799"/>
                  </a:lnTo>
                  <a:lnTo>
                    <a:pt x="1289799" y="1066799"/>
                  </a:lnTo>
                  <a:lnTo>
                    <a:pt x="1295400" y="1054099"/>
                  </a:lnTo>
                  <a:lnTo>
                    <a:pt x="1299019" y="1054099"/>
                  </a:lnTo>
                  <a:lnTo>
                    <a:pt x="1302207" y="1041399"/>
                  </a:lnTo>
                  <a:lnTo>
                    <a:pt x="1307662" y="1041399"/>
                  </a:lnTo>
                  <a:lnTo>
                    <a:pt x="1312143" y="1028699"/>
                  </a:lnTo>
                  <a:lnTo>
                    <a:pt x="1315707" y="1015999"/>
                  </a:lnTo>
                  <a:lnTo>
                    <a:pt x="1318412" y="1015999"/>
                  </a:lnTo>
                  <a:lnTo>
                    <a:pt x="1319034" y="1003299"/>
                  </a:lnTo>
                  <a:close/>
                </a:path>
                <a:path w="1322070" h="1333500">
                  <a:moveTo>
                    <a:pt x="1311526" y="901699"/>
                  </a:moveTo>
                  <a:lnTo>
                    <a:pt x="1056944" y="901699"/>
                  </a:lnTo>
                  <a:lnTo>
                    <a:pt x="1060399" y="914399"/>
                  </a:lnTo>
                  <a:lnTo>
                    <a:pt x="1065535" y="927099"/>
                  </a:lnTo>
                  <a:lnTo>
                    <a:pt x="1070581" y="927099"/>
                  </a:lnTo>
                  <a:lnTo>
                    <a:pt x="1075508" y="939799"/>
                  </a:lnTo>
                  <a:lnTo>
                    <a:pt x="1080287" y="952499"/>
                  </a:lnTo>
                  <a:lnTo>
                    <a:pt x="1083411" y="965199"/>
                  </a:lnTo>
                  <a:lnTo>
                    <a:pt x="1093433" y="977899"/>
                  </a:lnTo>
                  <a:lnTo>
                    <a:pt x="1097324" y="990599"/>
                  </a:lnTo>
                  <a:lnTo>
                    <a:pt x="1100919" y="1003299"/>
                  </a:lnTo>
                  <a:lnTo>
                    <a:pt x="1319555" y="1003299"/>
                  </a:lnTo>
                  <a:lnTo>
                    <a:pt x="1321346" y="990599"/>
                  </a:lnTo>
                  <a:lnTo>
                    <a:pt x="1321981" y="990599"/>
                  </a:lnTo>
                  <a:lnTo>
                    <a:pt x="1321860" y="977899"/>
                  </a:lnTo>
                  <a:lnTo>
                    <a:pt x="1321739" y="965199"/>
                  </a:lnTo>
                  <a:lnTo>
                    <a:pt x="1321536" y="965199"/>
                  </a:lnTo>
                  <a:lnTo>
                    <a:pt x="1320596" y="952499"/>
                  </a:lnTo>
                  <a:lnTo>
                    <a:pt x="1319453" y="939799"/>
                  </a:lnTo>
                  <a:lnTo>
                    <a:pt x="1317967" y="939799"/>
                  </a:lnTo>
                  <a:lnTo>
                    <a:pt x="1316069" y="927099"/>
                  </a:lnTo>
                  <a:lnTo>
                    <a:pt x="1313908" y="914399"/>
                  </a:lnTo>
                  <a:lnTo>
                    <a:pt x="1311526" y="901699"/>
                  </a:lnTo>
                  <a:close/>
                </a:path>
                <a:path w="1322070" h="1333500">
                  <a:moveTo>
                    <a:pt x="286886" y="965199"/>
                  </a:moveTo>
                  <a:lnTo>
                    <a:pt x="255651" y="965199"/>
                  </a:lnTo>
                  <a:lnTo>
                    <a:pt x="260121" y="977899"/>
                  </a:lnTo>
                  <a:lnTo>
                    <a:pt x="278374" y="977899"/>
                  </a:lnTo>
                  <a:lnTo>
                    <a:pt x="286886" y="965199"/>
                  </a:lnTo>
                  <a:close/>
                </a:path>
                <a:path w="1322070" h="1333500">
                  <a:moveTo>
                    <a:pt x="419744" y="507999"/>
                  </a:moveTo>
                  <a:lnTo>
                    <a:pt x="366848" y="507999"/>
                  </a:lnTo>
                  <a:lnTo>
                    <a:pt x="313944" y="520699"/>
                  </a:lnTo>
                  <a:lnTo>
                    <a:pt x="279830" y="520699"/>
                  </a:lnTo>
                  <a:lnTo>
                    <a:pt x="247091" y="546099"/>
                  </a:lnTo>
                  <a:lnTo>
                    <a:pt x="217114" y="558799"/>
                  </a:lnTo>
                  <a:lnTo>
                    <a:pt x="191287" y="584199"/>
                  </a:lnTo>
                  <a:lnTo>
                    <a:pt x="188137" y="596899"/>
                  </a:lnTo>
                  <a:lnTo>
                    <a:pt x="182308" y="596899"/>
                  </a:lnTo>
                  <a:lnTo>
                    <a:pt x="173210" y="609599"/>
                  </a:lnTo>
                  <a:lnTo>
                    <a:pt x="151993" y="647699"/>
                  </a:lnTo>
                  <a:lnTo>
                    <a:pt x="147526" y="673099"/>
                  </a:lnTo>
                  <a:lnTo>
                    <a:pt x="145646" y="673099"/>
                  </a:lnTo>
                  <a:lnTo>
                    <a:pt x="143992" y="685799"/>
                  </a:lnTo>
                  <a:lnTo>
                    <a:pt x="137131" y="723899"/>
                  </a:lnTo>
                  <a:lnTo>
                    <a:pt x="137239" y="749299"/>
                  </a:lnTo>
                  <a:lnTo>
                    <a:pt x="144432" y="825499"/>
                  </a:lnTo>
                  <a:lnTo>
                    <a:pt x="158172" y="863599"/>
                  </a:lnTo>
                  <a:lnTo>
                    <a:pt x="178356" y="901699"/>
                  </a:lnTo>
                  <a:lnTo>
                    <a:pt x="204774" y="939799"/>
                  </a:lnTo>
                  <a:lnTo>
                    <a:pt x="211874" y="939799"/>
                  </a:lnTo>
                  <a:lnTo>
                    <a:pt x="219577" y="952499"/>
                  </a:lnTo>
                  <a:lnTo>
                    <a:pt x="228001" y="952499"/>
                  </a:lnTo>
                  <a:lnTo>
                    <a:pt x="237032" y="965199"/>
                  </a:lnTo>
                  <a:lnTo>
                    <a:pt x="303034" y="965199"/>
                  </a:lnTo>
                  <a:lnTo>
                    <a:pt x="313244" y="939799"/>
                  </a:lnTo>
                  <a:lnTo>
                    <a:pt x="314572" y="927099"/>
                  </a:lnTo>
                  <a:lnTo>
                    <a:pt x="310214" y="901699"/>
                  </a:lnTo>
                  <a:lnTo>
                    <a:pt x="303364" y="888999"/>
                  </a:lnTo>
                  <a:lnTo>
                    <a:pt x="292704" y="863599"/>
                  </a:lnTo>
                  <a:lnTo>
                    <a:pt x="282489" y="838199"/>
                  </a:lnTo>
                  <a:lnTo>
                    <a:pt x="273793" y="812799"/>
                  </a:lnTo>
                  <a:lnTo>
                    <a:pt x="267690" y="787399"/>
                  </a:lnTo>
                  <a:lnTo>
                    <a:pt x="267147" y="749299"/>
                  </a:lnTo>
                  <a:lnTo>
                    <a:pt x="279590" y="698499"/>
                  </a:lnTo>
                  <a:lnTo>
                    <a:pt x="303634" y="660399"/>
                  </a:lnTo>
                  <a:lnTo>
                    <a:pt x="337895" y="634999"/>
                  </a:lnTo>
                  <a:lnTo>
                    <a:pt x="380987" y="622299"/>
                  </a:lnTo>
                  <a:lnTo>
                    <a:pt x="635431" y="622299"/>
                  </a:lnTo>
                  <a:lnTo>
                    <a:pt x="669620" y="584199"/>
                  </a:lnTo>
                  <a:lnTo>
                    <a:pt x="688254" y="571499"/>
                  </a:lnTo>
                  <a:lnTo>
                    <a:pt x="577834" y="571499"/>
                  </a:lnTo>
                  <a:lnTo>
                    <a:pt x="571172" y="558799"/>
                  </a:lnTo>
                  <a:lnTo>
                    <a:pt x="564337" y="558799"/>
                  </a:lnTo>
                  <a:lnTo>
                    <a:pt x="519893" y="533399"/>
                  </a:lnTo>
                  <a:lnTo>
                    <a:pt x="471228" y="520699"/>
                  </a:lnTo>
                  <a:lnTo>
                    <a:pt x="419744" y="507999"/>
                  </a:lnTo>
                  <a:close/>
                </a:path>
                <a:path w="1322070" h="1333500">
                  <a:moveTo>
                    <a:pt x="635431" y="622299"/>
                  </a:moveTo>
                  <a:lnTo>
                    <a:pt x="453861" y="622299"/>
                  </a:lnTo>
                  <a:lnTo>
                    <a:pt x="489731" y="634999"/>
                  </a:lnTo>
                  <a:lnTo>
                    <a:pt x="523125" y="647699"/>
                  </a:lnTo>
                  <a:lnTo>
                    <a:pt x="504740" y="673099"/>
                  </a:lnTo>
                  <a:lnTo>
                    <a:pt x="488210" y="698499"/>
                  </a:lnTo>
                  <a:lnTo>
                    <a:pt x="473951" y="736599"/>
                  </a:lnTo>
                  <a:lnTo>
                    <a:pt x="462381" y="761999"/>
                  </a:lnTo>
                  <a:lnTo>
                    <a:pt x="454078" y="800099"/>
                  </a:lnTo>
                  <a:lnTo>
                    <a:pt x="454977" y="838199"/>
                  </a:lnTo>
                  <a:lnTo>
                    <a:pt x="465810" y="876299"/>
                  </a:lnTo>
                  <a:lnTo>
                    <a:pt x="487311" y="901699"/>
                  </a:lnTo>
                  <a:lnTo>
                    <a:pt x="519286" y="927099"/>
                  </a:lnTo>
                  <a:lnTo>
                    <a:pt x="550848" y="939799"/>
                  </a:lnTo>
                  <a:lnTo>
                    <a:pt x="579435" y="952499"/>
                  </a:lnTo>
                  <a:lnTo>
                    <a:pt x="602488" y="939799"/>
                  </a:lnTo>
                  <a:lnTo>
                    <a:pt x="603186" y="939799"/>
                  </a:lnTo>
                  <a:lnTo>
                    <a:pt x="641258" y="927099"/>
                  </a:lnTo>
                  <a:lnTo>
                    <a:pt x="676584" y="901699"/>
                  </a:lnTo>
                  <a:lnTo>
                    <a:pt x="554530" y="901699"/>
                  </a:lnTo>
                  <a:lnTo>
                    <a:pt x="539178" y="888999"/>
                  </a:lnTo>
                  <a:lnTo>
                    <a:pt x="527379" y="888999"/>
                  </a:lnTo>
                  <a:lnTo>
                    <a:pt x="518807" y="876299"/>
                  </a:lnTo>
                  <a:lnTo>
                    <a:pt x="514267" y="876299"/>
                  </a:lnTo>
                  <a:lnTo>
                    <a:pt x="510243" y="863599"/>
                  </a:lnTo>
                  <a:lnTo>
                    <a:pt x="507040" y="850899"/>
                  </a:lnTo>
                  <a:lnTo>
                    <a:pt x="504964" y="838199"/>
                  </a:lnTo>
                  <a:lnTo>
                    <a:pt x="505077" y="825499"/>
                  </a:lnTo>
                  <a:lnTo>
                    <a:pt x="505190" y="812799"/>
                  </a:lnTo>
                  <a:lnTo>
                    <a:pt x="505302" y="800099"/>
                  </a:lnTo>
                  <a:lnTo>
                    <a:pt x="517547" y="749299"/>
                  </a:lnTo>
                  <a:lnTo>
                    <a:pt x="538511" y="723899"/>
                  </a:lnTo>
                  <a:lnTo>
                    <a:pt x="565010" y="685799"/>
                  </a:lnTo>
                  <a:lnTo>
                    <a:pt x="685327" y="685799"/>
                  </a:lnTo>
                  <a:lnTo>
                    <a:pt x="672589" y="660399"/>
                  </a:lnTo>
                  <a:lnTo>
                    <a:pt x="635431" y="622299"/>
                  </a:lnTo>
                  <a:close/>
                </a:path>
                <a:path w="1322070" h="1333500">
                  <a:moveTo>
                    <a:pt x="99682" y="901699"/>
                  </a:moveTo>
                  <a:lnTo>
                    <a:pt x="23228" y="901699"/>
                  </a:lnTo>
                  <a:lnTo>
                    <a:pt x="21945" y="914399"/>
                  </a:lnTo>
                  <a:lnTo>
                    <a:pt x="105254" y="914399"/>
                  </a:lnTo>
                  <a:lnTo>
                    <a:pt x="99682" y="901699"/>
                  </a:lnTo>
                  <a:close/>
                </a:path>
                <a:path w="1322070" h="1333500">
                  <a:moveTo>
                    <a:pt x="89154" y="888999"/>
                  </a:moveTo>
                  <a:lnTo>
                    <a:pt x="33731" y="888999"/>
                  </a:lnTo>
                  <a:lnTo>
                    <a:pt x="32562" y="901699"/>
                  </a:lnTo>
                  <a:lnTo>
                    <a:pt x="90678" y="901699"/>
                  </a:lnTo>
                  <a:lnTo>
                    <a:pt x="89154" y="888999"/>
                  </a:lnTo>
                  <a:close/>
                </a:path>
                <a:path w="1322070" h="1333500">
                  <a:moveTo>
                    <a:pt x="685327" y="685799"/>
                  </a:moveTo>
                  <a:lnTo>
                    <a:pt x="565010" y="685799"/>
                  </a:lnTo>
                  <a:lnTo>
                    <a:pt x="577000" y="698499"/>
                  </a:lnTo>
                  <a:lnTo>
                    <a:pt x="589754" y="711199"/>
                  </a:lnTo>
                  <a:lnTo>
                    <a:pt x="602534" y="736599"/>
                  </a:lnTo>
                  <a:lnTo>
                    <a:pt x="614603" y="749299"/>
                  </a:lnTo>
                  <a:lnTo>
                    <a:pt x="626697" y="774699"/>
                  </a:lnTo>
                  <a:lnTo>
                    <a:pt x="636527" y="800099"/>
                  </a:lnTo>
                  <a:lnTo>
                    <a:pt x="641875" y="825499"/>
                  </a:lnTo>
                  <a:lnTo>
                    <a:pt x="640524" y="850899"/>
                  </a:lnTo>
                  <a:lnTo>
                    <a:pt x="632714" y="863599"/>
                  </a:lnTo>
                  <a:lnTo>
                    <a:pt x="618372" y="876299"/>
                  </a:lnTo>
                  <a:lnTo>
                    <a:pt x="598415" y="888999"/>
                  </a:lnTo>
                  <a:lnTo>
                    <a:pt x="573760" y="901699"/>
                  </a:lnTo>
                  <a:lnTo>
                    <a:pt x="676584" y="901699"/>
                  </a:lnTo>
                  <a:lnTo>
                    <a:pt x="703268" y="863599"/>
                  </a:lnTo>
                  <a:lnTo>
                    <a:pt x="715416" y="812799"/>
                  </a:lnTo>
                  <a:lnTo>
                    <a:pt x="712219" y="761999"/>
                  </a:lnTo>
                  <a:lnTo>
                    <a:pt x="698065" y="711199"/>
                  </a:lnTo>
                  <a:lnTo>
                    <a:pt x="685327" y="685799"/>
                  </a:lnTo>
                  <a:close/>
                </a:path>
                <a:path w="1322070" h="1333500">
                  <a:moveTo>
                    <a:pt x="1279741" y="825499"/>
                  </a:moveTo>
                  <a:lnTo>
                    <a:pt x="971130" y="825499"/>
                  </a:lnTo>
                  <a:lnTo>
                    <a:pt x="976934" y="838199"/>
                  </a:lnTo>
                  <a:lnTo>
                    <a:pt x="995162" y="838199"/>
                  </a:lnTo>
                  <a:lnTo>
                    <a:pt x="1007189" y="850899"/>
                  </a:lnTo>
                  <a:lnTo>
                    <a:pt x="1018601" y="850899"/>
                  </a:lnTo>
                  <a:lnTo>
                    <a:pt x="1029309" y="863599"/>
                  </a:lnTo>
                  <a:lnTo>
                    <a:pt x="1034326" y="863599"/>
                  </a:lnTo>
                  <a:lnTo>
                    <a:pt x="1039507" y="876299"/>
                  </a:lnTo>
                  <a:lnTo>
                    <a:pt x="1046480" y="888999"/>
                  </a:lnTo>
                  <a:lnTo>
                    <a:pt x="1048219" y="888999"/>
                  </a:lnTo>
                  <a:lnTo>
                    <a:pt x="1053465" y="901699"/>
                  </a:lnTo>
                  <a:lnTo>
                    <a:pt x="1308963" y="901699"/>
                  </a:lnTo>
                  <a:lnTo>
                    <a:pt x="1293337" y="850899"/>
                  </a:lnTo>
                  <a:lnTo>
                    <a:pt x="1279741" y="825499"/>
                  </a:lnTo>
                  <a:close/>
                </a:path>
                <a:path w="1322070" h="1333500">
                  <a:moveTo>
                    <a:pt x="777825" y="50799"/>
                  </a:moveTo>
                  <a:lnTo>
                    <a:pt x="652548" y="50799"/>
                  </a:lnTo>
                  <a:lnTo>
                    <a:pt x="656848" y="63499"/>
                  </a:lnTo>
                  <a:lnTo>
                    <a:pt x="666902" y="76199"/>
                  </a:lnTo>
                  <a:lnTo>
                    <a:pt x="677164" y="101599"/>
                  </a:lnTo>
                  <a:lnTo>
                    <a:pt x="688092" y="126999"/>
                  </a:lnTo>
                  <a:lnTo>
                    <a:pt x="699220" y="139699"/>
                  </a:lnTo>
                  <a:lnTo>
                    <a:pt x="710082" y="165099"/>
                  </a:lnTo>
                  <a:lnTo>
                    <a:pt x="712571" y="177799"/>
                  </a:lnTo>
                  <a:lnTo>
                    <a:pt x="715911" y="177799"/>
                  </a:lnTo>
                  <a:lnTo>
                    <a:pt x="718540" y="190499"/>
                  </a:lnTo>
                  <a:lnTo>
                    <a:pt x="719645" y="190499"/>
                  </a:lnTo>
                  <a:lnTo>
                    <a:pt x="722769" y="203199"/>
                  </a:lnTo>
                  <a:lnTo>
                    <a:pt x="724509" y="203199"/>
                  </a:lnTo>
                  <a:lnTo>
                    <a:pt x="726300" y="215899"/>
                  </a:lnTo>
                  <a:lnTo>
                    <a:pt x="728272" y="228599"/>
                  </a:lnTo>
                  <a:lnTo>
                    <a:pt x="729895" y="228599"/>
                  </a:lnTo>
                  <a:lnTo>
                    <a:pt x="731426" y="241299"/>
                  </a:lnTo>
                  <a:lnTo>
                    <a:pt x="733386" y="241299"/>
                  </a:lnTo>
                  <a:lnTo>
                    <a:pt x="734745" y="253999"/>
                  </a:lnTo>
                  <a:lnTo>
                    <a:pt x="735952" y="253999"/>
                  </a:lnTo>
                  <a:lnTo>
                    <a:pt x="736663" y="266699"/>
                  </a:lnTo>
                  <a:lnTo>
                    <a:pt x="739320" y="292099"/>
                  </a:lnTo>
                  <a:lnTo>
                    <a:pt x="738231" y="330199"/>
                  </a:lnTo>
                  <a:lnTo>
                    <a:pt x="732523" y="368299"/>
                  </a:lnTo>
                  <a:lnTo>
                    <a:pt x="721321" y="406399"/>
                  </a:lnTo>
                  <a:lnTo>
                    <a:pt x="718016" y="406399"/>
                  </a:lnTo>
                  <a:lnTo>
                    <a:pt x="714392" y="419099"/>
                  </a:lnTo>
                  <a:lnTo>
                    <a:pt x="710433" y="431799"/>
                  </a:lnTo>
                  <a:lnTo>
                    <a:pt x="706120" y="431799"/>
                  </a:lnTo>
                  <a:lnTo>
                    <a:pt x="704049" y="444499"/>
                  </a:lnTo>
                  <a:lnTo>
                    <a:pt x="698017" y="444499"/>
                  </a:lnTo>
                  <a:lnTo>
                    <a:pt x="695782" y="457199"/>
                  </a:lnTo>
                  <a:lnTo>
                    <a:pt x="690194" y="457199"/>
                  </a:lnTo>
                  <a:lnTo>
                    <a:pt x="687832" y="469899"/>
                  </a:lnTo>
                  <a:lnTo>
                    <a:pt x="684187" y="469899"/>
                  </a:lnTo>
                  <a:lnTo>
                    <a:pt x="679932" y="482599"/>
                  </a:lnTo>
                  <a:lnTo>
                    <a:pt x="670953" y="482599"/>
                  </a:lnTo>
                  <a:lnTo>
                    <a:pt x="668616" y="495299"/>
                  </a:lnTo>
                  <a:lnTo>
                    <a:pt x="666254" y="495299"/>
                  </a:lnTo>
                  <a:lnTo>
                    <a:pt x="657796" y="507999"/>
                  </a:lnTo>
                  <a:lnTo>
                    <a:pt x="652348" y="507999"/>
                  </a:lnTo>
                  <a:lnTo>
                    <a:pt x="646798" y="520699"/>
                  </a:lnTo>
                  <a:lnTo>
                    <a:pt x="633103" y="533399"/>
                  </a:lnTo>
                  <a:lnTo>
                    <a:pt x="619107" y="546099"/>
                  </a:lnTo>
                  <a:lnTo>
                    <a:pt x="590664" y="571499"/>
                  </a:lnTo>
                  <a:lnTo>
                    <a:pt x="688254" y="571499"/>
                  </a:lnTo>
                  <a:lnTo>
                    <a:pt x="706887" y="558799"/>
                  </a:lnTo>
                  <a:lnTo>
                    <a:pt x="744759" y="533399"/>
                  </a:lnTo>
                  <a:lnTo>
                    <a:pt x="780764" y="495299"/>
                  </a:lnTo>
                  <a:lnTo>
                    <a:pt x="812430" y="457199"/>
                  </a:lnTo>
                  <a:lnTo>
                    <a:pt x="837285" y="419099"/>
                  </a:lnTo>
                  <a:lnTo>
                    <a:pt x="855755" y="368299"/>
                  </a:lnTo>
                  <a:lnTo>
                    <a:pt x="865739" y="330199"/>
                  </a:lnTo>
                  <a:lnTo>
                    <a:pt x="867611" y="279399"/>
                  </a:lnTo>
                  <a:lnTo>
                    <a:pt x="861746" y="228599"/>
                  </a:lnTo>
                  <a:lnTo>
                    <a:pt x="848517" y="177799"/>
                  </a:lnTo>
                  <a:lnTo>
                    <a:pt x="828301" y="126999"/>
                  </a:lnTo>
                  <a:lnTo>
                    <a:pt x="801471" y="88899"/>
                  </a:lnTo>
                  <a:lnTo>
                    <a:pt x="793516" y="76199"/>
                  </a:lnTo>
                  <a:lnTo>
                    <a:pt x="785628" y="63499"/>
                  </a:lnTo>
                  <a:lnTo>
                    <a:pt x="777825" y="50799"/>
                  </a:lnTo>
                  <a:close/>
                </a:path>
                <a:path w="1322070" h="1333500">
                  <a:moveTo>
                    <a:pt x="609307" y="304799"/>
                  </a:moveTo>
                  <a:lnTo>
                    <a:pt x="418147" y="304799"/>
                  </a:lnTo>
                  <a:lnTo>
                    <a:pt x="418007" y="317499"/>
                  </a:lnTo>
                  <a:lnTo>
                    <a:pt x="418134" y="330199"/>
                  </a:lnTo>
                  <a:lnTo>
                    <a:pt x="418706" y="330199"/>
                  </a:lnTo>
                  <a:lnTo>
                    <a:pt x="426491" y="355599"/>
                  </a:lnTo>
                  <a:lnTo>
                    <a:pt x="441028" y="393699"/>
                  </a:lnTo>
                  <a:lnTo>
                    <a:pt x="460577" y="419099"/>
                  </a:lnTo>
                  <a:lnTo>
                    <a:pt x="483400" y="431799"/>
                  </a:lnTo>
                  <a:lnTo>
                    <a:pt x="520215" y="457199"/>
                  </a:lnTo>
                  <a:lnTo>
                    <a:pt x="561159" y="457199"/>
                  </a:lnTo>
                  <a:lnTo>
                    <a:pt x="597650" y="444499"/>
                  </a:lnTo>
                  <a:lnTo>
                    <a:pt x="621106" y="419099"/>
                  </a:lnTo>
                  <a:lnTo>
                    <a:pt x="623804" y="406399"/>
                  </a:lnTo>
                  <a:lnTo>
                    <a:pt x="625325" y="393699"/>
                  </a:lnTo>
                  <a:lnTo>
                    <a:pt x="625728" y="380999"/>
                  </a:lnTo>
                  <a:lnTo>
                    <a:pt x="625068" y="368299"/>
                  </a:lnTo>
                  <a:lnTo>
                    <a:pt x="623520" y="355599"/>
                  </a:lnTo>
                  <a:lnTo>
                    <a:pt x="621126" y="342899"/>
                  </a:lnTo>
                  <a:lnTo>
                    <a:pt x="617906" y="330199"/>
                  </a:lnTo>
                  <a:lnTo>
                    <a:pt x="613892" y="317499"/>
                  </a:lnTo>
                  <a:lnTo>
                    <a:pt x="610806" y="317499"/>
                  </a:lnTo>
                  <a:lnTo>
                    <a:pt x="609307" y="304799"/>
                  </a:lnTo>
                  <a:close/>
                </a:path>
                <a:path w="1322070" h="1333500">
                  <a:moveTo>
                    <a:pt x="562864" y="241299"/>
                  </a:moveTo>
                  <a:lnTo>
                    <a:pt x="460895" y="241299"/>
                  </a:lnTo>
                  <a:lnTo>
                    <a:pt x="446517" y="253999"/>
                  </a:lnTo>
                  <a:lnTo>
                    <a:pt x="434617" y="266699"/>
                  </a:lnTo>
                  <a:lnTo>
                    <a:pt x="425639" y="279399"/>
                  </a:lnTo>
                  <a:lnTo>
                    <a:pt x="420027" y="292099"/>
                  </a:lnTo>
                  <a:lnTo>
                    <a:pt x="419481" y="304799"/>
                  </a:lnTo>
                  <a:lnTo>
                    <a:pt x="606729" y="304799"/>
                  </a:lnTo>
                  <a:lnTo>
                    <a:pt x="603256" y="292099"/>
                  </a:lnTo>
                  <a:lnTo>
                    <a:pt x="599530" y="292099"/>
                  </a:lnTo>
                  <a:lnTo>
                    <a:pt x="595558" y="279399"/>
                  </a:lnTo>
                  <a:lnTo>
                    <a:pt x="588683" y="279399"/>
                  </a:lnTo>
                  <a:lnTo>
                    <a:pt x="585012" y="266699"/>
                  </a:lnTo>
                  <a:lnTo>
                    <a:pt x="580186" y="266699"/>
                  </a:lnTo>
                  <a:lnTo>
                    <a:pt x="576326" y="253999"/>
                  </a:lnTo>
                  <a:lnTo>
                    <a:pt x="567753" y="253999"/>
                  </a:lnTo>
                  <a:lnTo>
                    <a:pt x="562864" y="241299"/>
                  </a:lnTo>
                  <a:close/>
                </a:path>
                <a:path w="1322070" h="1333500">
                  <a:moveTo>
                    <a:pt x="539800" y="228599"/>
                  </a:moveTo>
                  <a:lnTo>
                    <a:pt x="474548" y="228599"/>
                  </a:lnTo>
                  <a:lnTo>
                    <a:pt x="471627" y="241299"/>
                  </a:lnTo>
                  <a:lnTo>
                    <a:pt x="543293" y="241299"/>
                  </a:lnTo>
                  <a:lnTo>
                    <a:pt x="539800" y="228599"/>
                  </a:lnTo>
                  <a:close/>
                </a:path>
                <a:path w="1322070" h="1333500">
                  <a:moveTo>
                    <a:pt x="764959" y="38099"/>
                  </a:moveTo>
                  <a:lnTo>
                    <a:pt x="647039" y="38099"/>
                  </a:lnTo>
                  <a:lnTo>
                    <a:pt x="648843" y="50799"/>
                  </a:lnTo>
                  <a:lnTo>
                    <a:pt x="768743" y="50799"/>
                  </a:lnTo>
                  <a:lnTo>
                    <a:pt x="764959" y="38099"/>
                  </a:lnTo>
                  <a:close/>
                </a:path>
                <a:path w="1322070" h="1333500">
                  <a:moveTo>
                    <a:pt x="703313" y="0"/>
                  </a:moveTo>
                  <a:lnTo>
                    <a:pt x="651072" y="0"/>
                  </a:lnTo>
                  <a:lnTo>
                    <a:pt x="644332" y="12699"/>
                  </a:lnTo>
                  <a:lnTo>
                    <a:pt x="641210" y="25399"/>
                  </a:lnTo>
                  <a:lnTo>
                    <a:pt x="644334" y="38099"/>
                  </a:lnTo>
                  <a:lnTo>
                    <a:pt x="756310" y="38099"/>
                  </a:lnTo>
                  <a:lnTo>
                    <a:pt x="750862" y="25399"/>
                  </a:lnTo>
                  <a:lnTo>
                    <a:pt x="739228" y="25399"/>
                  </a:lnTo>
                  <a:lnTo>
                    <a:pt x="733310" y="12699"/>
                  </a:lnTo>
                  <a:lnTo>
                    <a:pt x="709599" y="12699"/>
                  </a:lnTo>
                  <a:lnTo>
                    <a:pt x="703313" y="0"/>
                  </a:lnTo>
                  <a:close/>
                </a:path>
              </a:pathLst>
            </a:custGeom>
            <a:solidFill>
              <a:srgbClr val="14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29548" y="714308"/>
              <a:ext cx="913765" cy="913765"/>
            </a:xfrm>
            <a:custGeom>
              <a:avLst/>
              <a:gdLst/>
              <a:ahLst/>
              <a:cxnLst/>
              <a:rect l="l" t="t" r="r" b="b"/>
              <a:pathLst>
                <a:path w="913764" h="913764">
                  <a:moveTo>
                    <a:pt x="456641" y="0"/>
                  </a:moveTo>
                  <a:lnTo>
                    <a:pt x="409952" y="2357"/>
                  </a:lnTo>
                  <a:lnTo>
                    <a:pt x="364611" y="9277"/>
                  </a:lnTo>
                  <a:lnTo>
                    <a:pt x="320849" y="20530"/>
                  </a:lnTo>
                  <a:lnTo>
                    <a:pt x="278895" y="35887"/>
                  </a:lnTo>
                  <a:lnTo>
                    <a:pt x="238978" y="55116"/>
                  </a:lnTo>
                  <a:lnTo>
                    <a:pt x="201328" y="77990"/>
                  </a:lnTo>
                  <a:lnTo>
                    <a:pt x="166174" y="104279"/>
                  </a:lnTo>
                  <a:lnTo>
                    <a:pt x="133746" y="133753"/>
                  </a:lnTo>
                  <a:lnTo>
                    <a:pt x="104274" y="166182"/>
                  </a:lnTo>
                  <a:lnTo>
                    <a:pt x="77986" y="201337"/>
                  </a:lnTo>
                  <a:lnTo>
                    <a:pt x="55114" y="238988"/>
                  </a:lnTo>
                  <a:lnTo>
                    <a:pt x="35885" y="278906"/>
                  </a:lnTo>
                  <a:lnTo>
                    <a:pt x="20529" y="320861"/>
                  </a:lnTo>
                  <a:lnTo>
                    <a:pt x="9277" y="364624"/>
                  </a:lnTo>
                  <a:lnTo>
                    <a:pt x="2357" y="409964"/>
                  </a:lnTo>
                  <a:lnTo>
                    <a:pt x="0" y="456653"/>
                  </a:lnTo>
                  <a:lnTo>
                    <a:pt x="2357" y="503343"/>
                  </a:lnTo>
                  <a:lnTo>
                    <a:pt x="9277" y="548683"/>
                  </a:lnTo>
                  <a:lnTo>
                    <a:pt x="20529" y="592446"/>
                  </a:lnTo>
                  <a:lnTo>
                    <a:pt x="35885" y="634401"/>
                  </a:lnTo>
                  <a:lnTo>
                    <a:pt x="55114" y="674319"/>
                  </a:lnTo>
                  <a:lnTo>
                    <a:pt x="77986" y="711970"/>
                  </a:lnTo>
                  <a:lnTo>
                    <a:pt x="104274" y="747125"/>
                  </a:lnTo>
                  <a:lnTo>
                    <a:pt x="133746" y="779554"/>
                  </a:lnTo>
                  <a:lnTo>
                    <a:pt x="166174" y="809028"/>
                  </a:lnTo>
                  <a:lnTo>
                    <a:pt x="201328" y="835316"/>
                  </a:lnTo>
                  <a:lnTo>
                    <a:pt x="238978" y="858190"/>
                  </a:lnTo>
                  <a:lnTo>
                    <a:pt x="278895" y="877420"/>
                  </a:lnTo>
                  <a:lnTo>
                    <a:pt x="320849" y="892776"/>
                  </a:lnTo>
                  <a:lnTo>
                    <a:pt x="364611" y="904029"/>
                  </a:lnTo>
                  <a:lnTo>
                    <a:pt x="409952" y="910950"/>
                  </a:lnTo>
                  <a:lnTo>
                    <a:pt x="456641" y="913307"/>
                  </a:lnTo>
                  <a:lnTo>
                    <a:pt x="503332" y="910950"/>
                  </a:lnTo>
                  <a:lnTo>
                    <a:pt x="548674" y="904029"/>
                  </a:lnTo>
                  <a:lnTo>
                    <a:pt x="592438" y="892776"/>
                  </a:lnTo>
                  <a:lnTo>
                    <a:pt x="634394" y="877420"/>
                  </a:lnTo>
                  <a:lnTo>
                    <a:pt x="674312" y="858190"/>
                  </a:lnTo>
                  <a:lnTo>
                    <a:pt x="711963" y="835316"/>
                  </a:lnTo>
                  <a:lnTo>
                    <a:pt x="747118" y="809028"/>
                  </a:lnTo>
                  <a:lnTo>
                    <a:pt x="779546" y="779554"/>
                  </a:lnTo>
                  <a:lnTo>
                    <a:pt x="809019" y="747125"/>
                  </a:lnTo>
                  <a:lnTo>
                    <a:pt x="835307" y="711970"/>
                  </a:lnTo>
                  <a:lnTo>
                    <a:pt x="858180" y="674319"/>
                  </a:lnTo>
                  <a:lnTo>
                    <a:pt x="877409" y="634401"/>
                  </a:lnTo>
                  <a:lnTo>
                    <a:pt x="892765" y="592446"/>
                  </a:lnTo>
                  <a:lnTo>
                    <a:pt x="904017" y="548683"/>
                  </a:lnTo>
                  <a:lnTo>
                    <a:pt x="910937" y="503343"/>
                  </a:lnTo>
                  <a:lnTo>
                    <a:pt x="913295" y="456653"/>
                  </a:lnTo>
                  <a:lnTo>
                    <a:pt x="910937" y="409964"/>
                  </a:lnTo>
                  <a:lnTo>
                    <a:pt x="904017" y="364624"/>
                  </a:lnTo>
                  <a:lnTo>
                    <a:pt x="892765" y="320861"/>
                  </a:lnTo>
                  <a:lnTo>
                    <a:pt x="877409" y="278906"/>
                  </a:lnTo>
                  <a:lnTo>
                    <a:pt x="858180" y="238988"/>
                  </a:lnTo>
                  <a:lnTo>
                    <a:pt x="835307" y="201337"/>
                  </a:lnTo>
                  <a:lnTo>
                    <a:pt x="809019" y="166182"/>
                  </a:lnTo>
                  <a:lnTo>
                    <a:pt x="779546" y="133753"/>
                  </a:lnTo>
                  <a:lnTo>
                    <a:pt x="747118" y="104279"/>
                  </a:lnTo>
                  <a:lnTo>
                    <a:pt x="711963" y="77990"/>
                  </a:lnTo>
                  <a:lnTo>
                    <a:pt x="674312" y="55116"/>
                  </a:lnTo>
                  <a:lnTo>
                    <a:pt x="634394" y="35887"/>
                  </a:lnTo>
                  <a:lnTo>
                    <a:pt x="592438" y="20530"/>
                  </a:lnTo>
                  <a:lnTo>
                    <a:pt x="548674" y="9277"/>
                  </a:lnTo>
                  <a:lnTo>
                    <a:pt x="503332" y="2357"/>
                  </a:lnTo>
                  <a:lnTo>
                    <a:pt x="456641" y="0"/>
                  </a:lnTo>
                  <a:close/>
                </a:path>
              </a:pathLst>
            </a:custGeom>
            <a:solidFill>
              <a:srgbClr val="028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467103" y="1020583"/>
            <a:ext cx="2994025" cy="1183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10"/>
              </a:spcBef>
            </a:pPr>
            <a:r>
              <a:rPr sz="1600" b="1" spc="-30" dirty="0">
                <a:solidFill>
                  <a:srgbClr val="14232A"/>
                </a:solidFill>
                <a:latin typeface="Tahoma"/>
                <a:cs typeface="Tahoma"/>
              </a:rPr>
              <a:t>M</a:t>
            </a:r>
            <a:r>
              <a:rPr sz="1600" b="1" spc="-140" dirty="0">
                <a:solidFill>
                  <a:srgbClr val="14232A"/>
                </a:solidFill>
                <a:latin typeface="Tahoma"/>
                <a:cs typeface="Tahoma"/>
              </a:rPr>
              <a:t>E</a:t>
            </a:r>
            <a:r>
              <a:rPr sz="2400" b="1" spc="-937" baseline="1736" dirty="0">
                <a:solidFill>
                  <a:srgbClr val="14232A"/>
                </a:solidFill>
                <a:latin typeface="Tahoma"/>
                <a:cs typeface="Tahoma"/>
              </a:rPr>
              <a:t>-</a:t>
            </a:r>
            <a:r>
              <a:rPr sz="1600" b="1" spc="-10" dirty="0">
                <a:solidFill>
                  <a:srgbClr val="14232A"/>
                </a:solidFill>
                <a:latin typeface="Tahoma"/>
                <a:cs typeface="Tahoma"/>
              </a:rPr>
              <a:t>DUNARODNA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ts val="3440"/>
              </a:lnSpc>
              <a:spcBef>
                <a:spcPts val="380"/>
              </a:spcBef>
            </a:pPr>
            <a:r>
              <a:rPr sz="3050" b="1" spc="75" dirty="0">
                <a:solidFill>
                  <a:srgbClr val="14232A"/>
                </a:solidFill>
                <a:latin typeface="Tahoma"/>
                <a:cs typeface="Tahoma"/>
              </a:rPr>
              <a:t>LJETNA</a:t>
            </a:r>
            <a:r>
              <a:rPr sz="3050" b="1" spc="5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sz="3050" b="1" spc="240" dirty="0">
                <a:solidFill>
                  <a:srgbClr val="14232A"/>
                </a:solidFill>
                <a:latin typeface="Tahoma"/>
                <a:cs typeface="Tahoma"/>
              </a:rPr>
              <a:t>ŠkOlA </a:t>
            </a:r>
            <a:r>
              <a:rPr sz="3050" b="1" spc="-10" dirty="0">
                <a:solidFill>
                  <a:srgbClr val="14232A"/>
                </a:solidFill>
                <a:latin typeface="Tahoma"/>
                <a:cs typeface="Tahoma"/>
              </a:rPr>
              <a:t>kINEZIOlOGA</a:t>
            </a:r>
            <a:endParaRPr sz="3050">
              <a:latin typeface="Tahoma"/>
              <a:cs typeface="Tahoma"/>
            </a:endParaRPr>
          </a:p>
        </p:txBody>
      </p:sp>
      <p:sp>
        <p:nvSpPr>
          <p:cNvPr id="33" name="object 33" descr="$PPTXTitle"/>
          <p:cNvSpPr txBox="1">
            <a:spLocks noGrp="1"/>
          </p:cNvSpPr>
          <p:nvPr>
            <p:ph type="title"/>
          </p:nvPr>
        </p:nvSpPr>
        <p:spPr>
          <a:xfrm>
            <a:off x="1242521" y="790662"/>
            <a:ext cx="750570" cy="693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350" spc="-480" dirty="0">
                <a:solidFill>
                  <a:srgbClr val="FFFFFF"/>
                </a:solidFill>
                <a:latin typeface="Tahoma"/>
                <a:cs typeface="Tahoma"/>
              </a:rPr>
              <a:t>34.</a:t>
            </a:r>
            <a:endParaRPr sz="435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565808" y="847390"/>
            <a:ext cx="941069" cy="33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b="1" spc="-155" dirty="0">
                <a:solidFill>
                  <a:srgbClr val="231F20"/>
                </a:solidFill>
                <a:latin typeface="Verdana"/>
                <a:cs typeface="Verdana"/>
              </a:rPr>
              <a:t>hrks.hr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7918" y="7732541"/>
            <a:ext cx="2359025" cy="76390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50" spc="-50" dirty="0">
                <a:solidFill>
                  <a:srgbClr val="14232A"/>
                </a:solidFill>
                <a:latin typeface="Trebuchet MS"/>
                <a:cs typeface="Trebuchet MS"/>
              </a:rPr>
              <a:t>ZADAR,</a:t>
            </a:r>
            <a:r>
              <a:rPr sz="2050" spc="-15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14232A"/>
                </a:solidFill>
                <a:latin typeface="Trebuchet MS"/>
                <a:cs typeface="Trebuchet MS"/>
              </a:rPr>
              <a:t>HRVATSKA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050" spc="-135" dirty="0">
                <a:solidFill>
                  <a:srgbClr val="14232A"/>
                </a:solidFill>
                <a:latin typeface="Trebuchet MS"/>
                <a:cs typeface="Trebuchet MS"/>
              </a:rPr>
              <a:t>23.</a:t>
            </a:r>
            <a:r>
              <a:rPr sz="2050" spc="-16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spc="270" dirty="0">
                <a:solidFill>
                  <a:srgbClr val="14232A"/>
                </a:solidFill>
                <a:latin typeface="Trebuchet MS"/>
                <a:cs typeface="Trebuchet MS"/>
              </a:rPr>
              <a:t>–</a:t>
            </a:r>
            <a:r>
              <a:rPr sz="2050" spc="-16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spc="-135" dirty="0">
                <a:solidFill>
                  <a:srgbClr val="14232A"/>
                </a:solidFill>
                <a:latin typeface="Trebuchet MS"/>
                <a:cs typeface="Trebuchet MS"/>
              </a:rPr>
              <a:t>27.</a:t>
            </a:r>
            <a:r>
              <a:rPr sz="2050" spc="-16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spc="-70" dirty="0">
                <a:solidFill>
                  <a:srgbClr val="14232A"/>
                </a:solidFill>
                <a:latin typeface="Trebuchet MS"/>
                <a:cs typeface="Trebuchet MS"/>
              </a:rPr>
              <a:t>LIPNJA</a:t>
            </a:r>
            <a:r>
              <a:rPr sz="2050" spc="-16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2050" spc="-65" dirty="0">
                <a:solidFill>
                  <a:srgbClr val="14232A"/>
                </a:solidFill>
                <a:latin typeface="Trebuchet MS"/>
                <a:cs typeface="Trebuchet MS"/>
              </a:rPr>
              <a:t>2026.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9249" y="2750948"/>
            <a:ext cx="6371590" cy="4196715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20955" marR="5080">
              <a:lnSpc>
                <a:spcPct val="78400"/>
              </a:lnSpc>
              <a:spcBef>
                <a:spcPts val="1890"/>
              </a:spcBef>
            </a:pPr>
            <a:r>
              <a:rPr sz="6850" b="1" spc="-550" dirty="0">
                <a:solidFill>
                  <a:srgbClr val="231F20"/>
                </a:solidFill>
                <a:latin typeface="Tahoma"/>
                <a:cs typeface="Tahoma"/>
              </a:rPr>
              <a:t>INKLUZIJA </a:t>
            </a:r>
            <a:r>
              <a:rPr sz="6850" b="1" spc="-450" dirty="0">
                <a:solidFill>
                  <a:srgbClr val="231F20"/>
                </a:solidFill>
                <a:latin typeface="Tahoma"/>
                <a:cs typeface="Tahoma"/>
              </a:rPr>
              <a:t>KROZ</a:t>
            </a:r>
            <a:r>
              <a:rPr sz="6850" b="1" spc="-9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850" b="1" spc="-465" dirty="0">
                <a:solidFill>
                  <a:srgbClr val="231F20"/>
                </a:solidFill>
                <a:latin typeface="Tahoma"/>
                <a:cs typeface="Tahoma"/>
              </a:rPr>
              <a:t>TJELESNU </a:t>
            </a:r>
            <a:r>
              <a:rPr sz="6850" b="1" spc="-420" dirty="0">
                <a:solidFill>
                  <a:srgbClr val="231F20"/>
                </a:solidFill>
                <a:latin typeface="Tahoma"/>
                <a:cs typeface="Tahoma"/>
              </a:rPr>
              <a:t>AKTIVNOST</a:t>
            </a:r>
            <a:endParaRPr sz="6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60"/>
              </a:spcBef>
            </a:pPr>
            <a:r>
              <a:rPr sz="1900" dirty="0">
                <a:solidFill>
                  <a:srgbClr val="231F20"/>
                </a:solidFill>
                <a:latin typeface="Trebuchet MS"/>
                <a:cs typeface="Trebuchet MS"/>
              </a:rPr>
              <a:t>OKRUGLI</a:t>
            </a:r>
            <a:r>
              <a:rPr sz="19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Trebuchet MS"/>
                <a:cs typeface="Trebuchet MS"/>
              </a:rPr>
              <a:t>STOL: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250" b="1" spc="-155" dirty="0">
                <a:solidFill>
                  <a:srgbClr val="231F20"/>
                </a:solidFill>
                <a:latin typeface="Tahoma"/>
                <a:cs typeface="Tahoma"/>
              </a:rPr>
              <a:t>EKSPERIMENTALNA</a:t>
            </a:r>
            <a:r>
              <a:rPr sz="2250" b="1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250" b="1" spc="-114" dirty="0">
                <a:solidFill>
                  <a:srgbClr val="231F20"/>
                </a:solidFill>
                <a:latin typeface="Tahoma"/>
                <a:cs typeface="Tahoma"/>
              </a:rPr>
              <a:t>ŠKOLA</a:t>
            </a:r>
            <a:r>
              <a:rPr sz="2250" b="1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250" b="1" spc="-40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2250" b="1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250" b="1" spc="-10" dirty="0">
                <a:solidFill>
                  <a:srgbClr val="231F20"/>
                </a:solidFill>
                <a:latin typeface="Tahoma"/>
                <a:cs typeface="Tahoma"/>
              </a:rPr>
              <a:t>POKRET</a:t>
            </a:r>
            <a:endParaRPr sz="2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250" b="1" spc="-240" dirty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2250" b="1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250" b="1" spc="-165" dirty="0">
                <a:solidFill>
                  <a:srgbClr val="231F20"/>
                </a:solidFill>
                <a:latin typeface="Tahoma"/>
                <a:cs typeface="Tahoma"/>
              </a:rPr>
              <a:t>PERSPEKTIVE</a:t>
            </a:r>
            <a:r>
              <a:rPr sz="2250" b="1" spc="-1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250" b="1" spc="-65" dirty="0">
                <a:solidFill>
                  <a:srgbClr val="231F20"/>
                </a:solidFill>
                <a:latin typeface="Tahoma"/>
                <a:cs typeface="Tahoma"/>
              </a:rPr>
              <a:t>KINEZIOLOGA</a:t>
            </a:r>
            <a:endParaRPr sz="2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9323" y="408305"/>
            <a:ext cx="46990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b="1" spc="-325" dirty="0">
                <a:solidFill>
                  <a:srgbClr val="FFFFFF"/>
                </a:solidFill>
                <a:latin typeface="Tahoma"/>
                <a:cs typeface="Tahoma"/>
              </a:rPr>
              <a:t>34.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0181" y="516154"/>
            <a:ext cx="1863089" cy="979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sz="1000" b="1" spc="-175" dirty="0">
                <a:solidFill>
                  <a:srgbClr val="14232A"/>
                </a:solidFill>
                <a:latin typeface="Tahoma"/>
                <a:cs typeface="Tahoma"/>
              </a:rPr>
              <a:t>ME-</a:t>
            </a:r>
            <a:r>
              <a:rPr sz="1000" b="1" spc="-10" dirty="0">
                <a:solidFill>
                  <a:srgbClr val="14232A"/>
                </a:solidFill>
                <a:latin typeface="Tahoma"/>
                <a:cs typeface="Tahoma"/>
              </a:rPr>
              <a:t>DUNARODNA</a:t>
            </a:r>
            <a:endParaRPr sz="1000">
              <a:latin typeface="Tahoma"/>
              <a:cs typeface="Tahoma"/>
            </a:endParaRPr>
          </a:p>
          <a:p>
            <a:pPr marL="12700" marR="5080">
              <a:lnSpc>
                <a:spcPts val="2130"/>
              </a:lnSpc>
              <a:spcBef>
                <a:spcPts val="235"/>
              </a:spcBef>
            </a:pPr>
            <a:r>
              <a:rPr sz="1900" b="1" dirty="0">
                <a:solidFill>
                  <a:srgbClr val="14232A"/>
                </a:solidFill>
                <a:latin typeface="Tahoma"/>
                <a:cs typeface="Tahoma"/>
              </a:rPr>
              <a:t>LJETNA</a:t>
            </a:r>
            <a:r>
              <a:rPr sz="1900" b="1" spc="204" dirty="0">
                <a:solidFill>
                  <a:srgbClr val="14232A"/>
                </a:solidFill>
                <a:latin typeface="Tahoma"/>
                <a:cs typeface="Tahoma"/>
              </a:rPr>
              <a:t> </a:t>
            </a:r>
            <a:r>
              <a:rPr sz="1900" b="1" spc="145" dirty="0">
                <a:solidFill>
                  <a:srgbClr val="14232A"/>
                </a:solidFill>
                <a:latin typeface="Tahoma"/>
                <a:cs typeface="Tahoma"/>
              </a:rPr>
              <a:t>ŠkOlA </a:t>
            </a:r>
            <a:r>
              <a:rPr sz="1900" b="1" spc="-10" dirty="0">
                <a:solidFill>
                  <a:srgbClr val="14232A"/>
                </a:solidFill>
                <a:latin typeface="Tahoma"/>
                <a:cs typeface="Tahoma"/>
              </a:rPr>
              <a:t>kINEZIOlOGA</a:t>
            </a:r>
            <a:endParaRPr sz="1900">
              <a:latin typeface="Tahoma"/>
              <a:cs typeface="Tahoma"/>
            </a:endParaRPr>
          </a:p>
          <a:p>
            <a:pPr marL="20955">
              <a:lnSpc>
                <a:spcPct val="100000"/>
              </a:lnSpc>
              <a:spcBef>
                <a:spcPts val="375"/>
              </a:spcBef>
            </a:pPr>
            <a:r>
              <a:rPr sz="1200" spc="-75" dirty="0">
                <a:solidFill>
                  <a:srgbClr val="14232A"/>
                </a:solidFill>
                <a:latin typeface="Trebuchet MS"/>
                <a:cs typeface="Trebuchet MS"/>
              </a:rPr>
              <a:t>23.</a:t>
            </a:r>
            <a:r>
              <a:rPr sz="1200" spc="-8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spc="165" dirty="0">
                <a:solidFill>
                  <a:srgbClr val="14232A"/>
                </a:solidFill>
                <a:latin typeface="Trebuchet MS"/>
                <a:cs typeface="Trebuchet MS"/>
              </a:rPr>
              <a:t>–</a:t>
            </a:r>
            <a:r>
              <a:rPr sz="1200" spc="-8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14232A"/>
                </a:solidFill>
                <a:latin typeface="Trebuchet MS"/>
                <a:cs typeface="Trebuchet MS"/>
              </a:rPr>
              <a:t>27.</a:t>
            </a:r>
            <a:r>
              <a:rPr sz="1200" spc="-8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14232A"/>
                </a:solidFill>
                <a:latin typeface="Trebuchet MS"/>
                <a:cs typeface="Trebuchet MS"/>
              </a:rPr>
              <a:t>LIPNJA</a:t>
            </a:r>
            <a:r>
              <a:rPr sz="1200" spc="-80" dirty="0">
                <a:solidFill>
                  <a:srgbClr val="14232A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14232A"/>
                </a:solidFill>
                <a:latin typeface="Trebuchet MS"/>
                <a:cs typeface="Trebuchet MS"/>
              </a:rPr>
              <a:t>2026.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16879" y="565759"/>
            <a:ext cx="533107" cy="5331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98008" y="558452"/>
            <a:ext cx="547725" cy="5477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22225" y="708548"/>
            <a:ext cx="795555" cy="2475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49525" y="696740"/>
            <a:ext cx="256262" cy="25504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4165939" y="752720"/>
            <a:ext cx="675005" cy="160020"/>
            <a:chOff x="14165939" y="752720"/>
            <a:chExt cx="675005" cy="160020"/>
          </a:xfrm>
        </p:grpSpPr>
        <p:sp>
          <p:nvSpPr>
            <p:cNvPr id="9" name="object 9"/>
            <p:cNvSpPr/>
            <p:nvPr/>
          </p:nvSpPr>
          <p:spPr>
            <a:xfrm>
              <a:off x="14165939" y="754082"/>
              <a:ext cx="31115" cy="156845"/>
            </a:xfrm>
            <a:custGeom>
              <a:avLst/>
              <a:gdLst/>
              <a:ahLst/>
              <a:cxnLst/>
              <a:rect l="l" t="t" r="r" b="b"/>
              <a:pathLst>
                <a:path w="31115" h="156844">
                  <a:moveTo>
                    <a:pt x="28524" y="0"/>
                  </a:moveTo>
                  <a:lnTo>
                    <a:pt x="2044" y="457"/>
                  </a:lnTo>
                  <a:lnTo>
                    <a:pt x="215" y="2730"/>
                  </a:lnTo>
                  <a:lnTo>
                    <a:pt x="1143" y="39484"/>
                  </a:lnTo>
                  <a:lnTo>
                    <a:pt x="1760" y="130886"/>
                  </a:lnTo>
                  <a:lnTo>
                    <a:pt x="1242" y="142668"/>
                  </a:lnTo>
                  <a:lnTo>
                    <a:pt x="0" y="154279"/>
                  </a:lnTo>
                  <a:lnTo>
                    <a:pt x="1816" y="156794"/>
                  </a:lnTo>
                  <a:lnTo>
                    <a:pt x="28524" y="156336"/>
                  </a:lnTo>
                  <a:lnTo>
                    <a:pt x="30810" y="154279"/>
                  </a:lnTo>
                  <a:lnTo>
                    <a:pt x="30024" y="125484"/>
                  </a:lnTo>
                  <a:lnTo>
                    <a:pt x="29838" y="96624"/>
                  </a:lnTo>
                  <a:lnTo>
                    <a:pt x="29895" y="38798"/>
                  </a:lnTo>
                  <a:lnTo>
                    <a:pt x="30353" y="2730"/>
                  </a:lnTo>
                  <a:lnTo>
                    <a:pt x="28524" y="0"/>
                  </a:lnTo>
                  <a:close/>
                </a:path>
              </a:pathLst>
            </a:custGeom>
            <a:solidFill>
              <a:srgbClr val="17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21612" y="752720"/>
              <a:ext cx="355794" cy="1599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40344" y="754532"/>
              <a:ext cx="100431" cy="1563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03413" y="754089"/>
              <a:ext cx="112064" cy="15678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4995538" y="671303"/>
            <a:ext cx="568960" cy="345440"/>
            <a:chOff x="14995538" y="671303"/>
            <a:chExt cx="568960" cy="345440"/>
          </a:xfrm>
        </p:grpSpPr>
        <p:sp>
          <p:nvSpPr>
            <p:cNvPr id="14" name="object 14"/>
            <p:cNvSpPr/>
            <p:nvPr/>
          </p:nvSpPr>
          <p:spPr>
            <a:xfrm>
              <a:off x="15082304" y="911021"/>
              <a:ext cx="396240" cy="106045"/>
            </a:xfrm>
            <a:custGeom>
              <a:avLst/>
              <a:gdLst/>
              <a:ahLst/>
              <a:cxnLst/>
              <a:rect l="l" t="t" r="r" b="b"/>
              <a:pathLst>
                <a:path w="396240" h="106044">
                  <a:moveTo>
                    <a:pt x="65646" y="25577"/>
                  </a:moveTo>
                  <a:lnTo>
                    <a:pt x="54432" y="25577"/>
                  </a:lnTo>
                  <a:lnTo>
                    <a:pt x="54432" y="80708"/>
                  </a:lnTo>
                  <a:lnTo>
                    <a:pt x="50507" y="87553"/>
                  </a:lnTo>
                  <a:lnTo>
                    <a:pt x="41122" y="92925"/>
                  </a:lnTo>
                  <a:lnTo>
                    <a:pt x="29845" y="95542"/>
                  </a:lnTo>
                  <a:lnTo>
                    <a:pt x="20218" y="94081"/>
                  </a:lnTo>
                  <a:lnTo>
                    <a:pt x="17716" y="92798"/>
                  </a:lnTo>
                  <a:lnTo>
                    <a:pt x="11214" y="84226"/>
                  </a:lnTo>
                  <a:lnTo>
                    <a:pt x="11214" y="25577"/>
                  </a:lnTo>
                  <a:lnTo>
                    <a:pt x="0" y="25577"/>
                  </a:lnTo>
                  <a:lnTo>
                    <a:pt x="0" y="80708"/>
                  </a:lnTo>
                  <a:lnTo>
                    <a:pt x="1752" y="88341"/>
                  </a:lnTo>
                  <a:lnTo>
                    <a:pt x="6261" y="95478"/>
                  </a:lnTo>
                  <a:lnTo>
                    <a:pt x="12458" y="101434"/>
                  </a:lnTo>
                  <a:lnTo>
                    <a:pt x="19215" y="105473"/>
                  </a:lnTo>
                  <a:lnTo>
                    <a:pt x="36830" y="105473"/>
                  </a:lnTo>
                  <a:lnTo>
                    <a:pt x="53644" y="94297"/>
                  </a:lnTo>
                  <a:lnTo>
                    <a:pt x="54419" y="103886"/>
                  </a:lnTo>
                  <a:lnTo>
                    <a:pt x="65646" y="103873"/>
                  </a:lnTo>
                  <a:lnTo>
                    <a:pt x="65646" y="25577"/>
                  </a:lnTo>
                  <a:close/>
                </a:path>
                <a:path w="396240" h="106044">
                  <a:moveTo>
                    <a:pt x="125590" y="99974"/>
                  </a:moveTo>
                  <a:lnTo>
                    <a:pt x="124866" y="92697"/>
                  </a:lnTo>
                  <a:lnTo>
                    <a:pt x="119037" y="94411"/>
                  </a:lnTo>
                  <a:lnTo>
                    <a:pt x="113093" y="95923"/>
                  </a:lnTo>
                  <a:lnTo>
                    <a:pt x="107429" y="95618"/>
                  </a:lnTo>
                  <a:lnTo>
                    <a:pt x="102463" y="91884"/>
                  </a:lnTo>
                  <a:lnTo>
                    <a:pt x="102463" y="33566"/>
                  </a:lnTo>
                  <a:lnTo>
                    <a:pt x="123304" y="32639"/>
                  </a:lnTo>
                  <a:lnTo>
                    <a:pt x="123278" y="25565"/>
                  </a:lnTo>
                  <a:lnTo>
                    <a:pt x="102463" y="25577"/>
                  </a:lnTo>
                  <a:lnTo>
                    <a:pt x="102463" y="0"/>
                  </a:lnTo>
                  <a:lnTo>
                    <a:pt x="95326" y="3035"/>
                  </a:lnTo>
                  <a:lnTo>
                    <a:pt x="91935" y="9499"/>
                  </a:lnTo>
                  <a:lnTo>
                    <a:pt x="91008" y="17614"/>
                  </a:lnTo>
                  <a:lnTo>
                    <a:pt x="91262" y="25577"/>
                  </a:lnTo>
                  <a:lnTo>
                    <a:pt x="75234" y="25565"/>
                  </a:lnTo>
                  <a:lnTo>
                    <a:pt x="75234" y="33566"/>
                  </a:lnTo>
                  <a:lnTo>
                    <a:pt x="91262" y="33566"/>
                  </a:lnTo>
                  <a:lnTo>
                    <a:pt x="91262" y="97231"/>
                  </a:lnTo>
                  <a:lnTo>
                    <a:pt x="98069" y="103060"/>
                  </a:lnTo>
                  <a:lnTo>
                    <a:pt x="102463" y="105473"/>
                  </a:lnTo>
                  <a:lnTo>
                    <a:pt x="118465" y="105473"/>
                  </a:lnTo>
                  <a:lnTo>
                    <a:pt x="125476" y="102717"/>
                  </a:lnTo>
                  <a:lnTo>
                    <a:pt x="125590" y="99974"/>
                  </a:lnTo>
                  <a:close/>
                </a:path>
                <a:path w="396240" h="106044">
                  <a:moveTo>
                    <a:pt x="271272" y="99974"/>
                  </a:moveTo>
                  <a:lnTo>
                    <a:pt x="270548" y="92697"/>
                  </a:lnTo>
                  <a:lnTo>
                    <a:pt x="253771" y="95923"/>
                  </a:lnTo>
                  <a:lnTo>
                    <a:pt x="251523" y="96113"/>
                  </a:lnTo>
                  <a:lnTo>
                    <a:pt x="248145" y="91528"/>
                  </a:lnTo>
                  <a:lnTo>
                    <a:pt x="248145" y="33566"/>
                  </a:lnTo>
                  <a:lnTo>
                    <a:pt x="268986" y="32639"/>
                  </a:lnTo>
                  <a:lnTo>
                    <a:pt x="268960" y="25565"/>
                  </a:lnTo>
                  <a:lnTo>
                    <a:pt x="248145" y="25577"/>
                  </a:lnTo>
                  <a:lnTo>
                    <a:pt x="248145" y="0"/>
                  </a:lnTo>
                  <a:lnTo>
                    <a:pt x="241223" y="3238"/>
                  </a:lnTo>
                  <a:lnTo>
                    <a:pt x="237871" y="9334"/>
                  </a:lnTo>
                  <a:lnTo>
                    <a:pt x="236867" y="16979"/>
                  </a:lnTo>
                  <a:lnTo>
                    <a:pt x="237032" y="24828"/>
                  </a:lnTo>
                  <a:lnTo>
                    <a:pt x="220916" y="25565"/>
                  </a:lnTo>
                  <a:lnTo>
                    <a:pt x="220916" y="33566"/>
                  </a:lnTo>
                  <a:lnTo>
                    <a:pt x="236943" y="33566"/>
                  </a:lnTo>
                  <a:lnTo>
                    <a:pt x="236943" y="94132"/>
                  </a:lnTo>
                  <a:lnTo>
                    <a:pt x="242557" y="103505"/>
                  </a:lnTo>
                  <a:lnTo>
                    <a:pt x="248145" y="105473"/>
                  </a:lnTo>
                  <a:lnTo>
                    <a:pt x="264147" y="105473"/>
                  </a:lnTo>
                  <a:lnTo>
                    <a:pt x="271157" y="102717"/>
                  </a:lnTo>
                  <a:lnTo>
                    <a:pt x="271272" y="99974"/>
                  </a:lnTo>
                  <a:close/>
                </a:path>
                <a:path w="396240" h="106044">
                  <a:moveTo>
                    <a:pt x="395846" y="59575"/>
                  </a:moveTo>
                  <a:lnTo>
                    <a:pt x="385787" y="37985"/>
                  </a:lnTo>
                  <a:lnTo>
                    <a:pt x="385787" y="64516"/>
                  </a:lnTo>
                  <a:lnTo>
                    <a:pt x="383374" y="76504"/>
                  </a:lnTo>
                  <a:lnTo>
                    <a:pt x="376758" y="86283"/>
                  </a:lnTo>
                  <a:lnTo>
                    <a:pt x="366953" y="92875"/>
                  </a:lnTo>
                  <a:lnTo>
                    <a:pt x="354939" y="95300"/>
                  </a:lnTo>
                  <a:lnTo>
                    <a:pt x="342938" y="92875"/>
                  </a:lnTo>
                  <a:lnTo>
                    <a:pt x="333146" y="86283"/>
                  </a:lnTo>
                  <a:lnTo>
                    <a:pt x="326529" y="76504"/>
                  </a:lnTo>
                  <a:lnTo>
                    <a:pt x="324104" y="64516"/>
                  </a:lnTo>
                  <a:lnTo>
                    <a:pt x="326529" y="52527"/>
                  </a:lnTo>
                  <a:lnTo>
                    <a:pt x="333146" y="42748"/>
                  </a:lnTo>
                  <a:lnTo>
                    <a:pt x="342938" y="36144"/>
                  </a:lnTo>
                  <a:lnTo>
                    <a:pt x="354939" y="33731"/>
                  </a:lnTo>
                  <a:lnTo>
                    <a:pt x="366953" y="36144"/>
                  </a:lnTo>
                  <a:lnTo>
                    <a:pt x="376758" y="42748"/>
                  </a:lnTo>
                  <a:lnTo>
                    <a:pt x="383374" y="52527"/>
                  </a:lnTo>
                  <a:lnTo>
                    <a:pt x="385787" y="64516"/>
                  </a:lnTo>
                  <a:lnTo>
                    <a:pt x="385787" y="37985"/>
                  </a:lnTo>
                  <a:lnTo>
                    <a:pt x="384149" y="34467"/>
                  </a:lnTo>
                  <a:lnTo>
                    <a:pt x="355942" y="23012"/>
                  </a:lnTo>
                  <a:lnTo>
                    <a:pt x="326402" y="33731"/>
                  </a:lnTo>
                  <a:lnTo>
                    <a:pt x="326555" y="33731"/>
                  </a:lnTo>
                  <a:lnTo>
                    <a:pt x="314236" y="59169"/>
                  </a:lnTo>
                  <a:lnTo>
                    <a:pt x="320167" y="87007"/>
                  </a:lnTo>
                  <a:lnTo>
                    <a:pt x="320205" y="87210"/>
                  </a:lnTo>
                  <a:lnTo>
                    <a:pt x="345795" y="105473"/>
                  </a:lnTo>
                  <a:lnTo>
                    <a:pt x="364998" y="105473"/>
                  </a:lnTo>
                  <a:lnTo>
                    <a:pt x="378688" y="95300"/>
                  </a:lnTo>
                  <a:lnTo>
                    <a:pt x="389839" y="87007"/>
                  </a:lnTo>
                  <a:lnTo>
                    <a:pt x="395846" y="59575"/>
                  </a:lnTo>
                  <a:close/>
                </a:path>
              </a:pathLst>
            </a:custGeom>
            <a:solidFill>
              <a:srgbClr val="14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95868" y="934730"/>
              <a:ext cx="64033" cy="8017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221585" y="896606"/>
              <a:ext cx="339725" cy="118745"/>
            </a:xfrm>
            <a:custGeom>
              <a:avLst/>
              <a:gdLst/>
              <a:ahLst/>
              <a:cxnLst/>
              <a:rect l="l" t="t" r="r" b="b"/>
              <a:pathLst>
                <a:path w="339725" h="118744">
                  <a:moveTo>
                    <a:pt x="49517" y="43345"/>
                  </a:moveTo>
                  <a:lnTo>
                    <a:pt x="37503" y="38328"/>
                  </a:lnTo>
                  <a:lnTo>
                    <a:pt x="27139" y="40055"/>
                  </a:lnTo>
                  <a:lnTo>
                    <a:pt x="18008" y="46570"/>
                  </a:lnTo>
                  <a:lnTo>
                    <a:pt x="9626" y="55968"/>
                  </a:lnTo>
                  <a:lnTo>
                    <a:pt x="9613" y="39979"/>
                  </a:lnTo>
                  <a:lnTo>
                    <a:pt x="0" y="39992"/>
                  </a:lnTo>
                  <a:lnTo>
                    <a:pt x="0" y="118300"/>
                  </a:lnTo>
                  <a:lnTo>
                    <a:pt x="9601" y="118300"/>
                  </a:lnTo>
                  <a:lnTo>
                    <a:pt x="9601" y="69557"/>
                  </a:lnTo>
                  <a:lnTo>
                    <a:pt x="12141" y="64808"/>
                  </a:lnTo>
                  <a:lnTo>
                    <a:pt x="18186" y="57327"/>
                  </a:lnTo>
                  <a:lnTo>
                    <a:pt x="25374" y="50584"/>
                  </a:lnTo>
                  <a:lnTo>
                    <a:pt x="31330" y="47993"/>
                  </a:lnTo>
                  <a:lnTo>
                    <a:pt x="43815" y="52539"/>
                  </a:lnTo>
                  <a:lnTo>
                    <a:pt x="49517" y="43345"/>
                  </a:lnTo>
                  <a:close/>
                </a:path>
                <a:path w="339725" h="118744">
                  <a:moveTo>
                    <a:pt x="70446" y="39979"/>
                  </a:moveTo>
                  <a:lnTo>
                    <a:pt x="60845" y="39979"/>
                  </a:lnTo>
                  <a:lnTo>
                    <a:pt x="60845" y="118287"/>
                  </a:lnTo>
                  <a:lnTo>
                    <a:pt x="70446" y="118287"/>
                  </a:lnTo>
                  <a:lnTo>
                    <a:pt x="70446" y="39979"/>
                  </a:lnTo>
                  <a:close/>
                </a:path>
                <a:path w="339725" h="118744">
                  <a:moveTo>
                    <a:pt x="70472" y="16052"/>
                  </a:moveTo>
                  <a:lnTo>
                    <a:pt x="70446" y="0"/>
                  </a:lnTo>
                  <a:lnTo>
                    <a:pt x="60794" y="12"/>
                  </a:lnTo>
                  <a:lnTo>
                    <a:pt x="60820" y="16065"/>
                  </a:lnTo>
                  <a:lnTo>
                    <a:pt x="70472" y="16052"/>
                  </a:lnTo>
                  <a:close/>
                </a:path>
                <a:path w="339725" h="118744">
                  <a:moveTo>
                    <a:pt x="155295" y="39979"/>
                  </a:moveTo>
                  <a:lnTo>
                    <a:pt x="145694" y="39979"/>
                  </a:lnTo>
                  <a:lnTo>
                    <a:pt x="145694" y="118287"/>
                  </a:lnTo>
                  <a:lnTo>
                    <a:pt x="155295" y="118287"/>
                  </a:lnTo>
                  <a:lnTo>
                    <a:pt x="155295" y="39979"/>
                  </a:lnTo>
                  <a:close/>
                </a:path>
                <a:path w="339725" h="118744">
                  <a:moveTo>
                    <a:pt x="155321" y="16052"/>
                  </a:moveTo>
                  <a:lnTo>
                    <a:pt x="155295" y="0"/>
                  </a:lnTo>
                  <a:lnTo>
                    <a:pt x="145643" y="12"/>
                  </a:lnTo>
                  <a:lnTo>
                    <a:pt x="145669" y="16065"/>
                  </a:lnTo>
                  <a:lnTo>
                    <a:pt x="155321" y="16052"/>
                  </a:lnTo>
                  <a:close/>
                </a:path>
                <a:path w="339725" h="118744">
                  <a:moveTo>
                    <a:pt x="339394" y="58521"/>
                  </a:moveTo>
                  <a:lnTo>
                    <a:pt x="334416" y="49022"/>
                  </a:lnTo>
                  <a:lnTo>
                    <a:pt x="332981" y="47193"/>
                  </a:lnTo>
                  <a:lnTo>
                    <a:pt x="322453" y="39789"/>
                  </a:lnTo>
                  <a:lnTo>
                    <a:pt x="309194" y="38138"/>
                  </a:lnTo>
                  <a:lnTo>
                    <a:pt x="296024" y="41605"/>
                  </a:lnTo>
                  <a:lnTo>
                    <a:pt x="285762" y="49568"/>
                  </a:lnTo>
                  <a:lnTo>
                    <a:pt x="284975" y="39979"/>
                  </a:lnTo>
                  <a:lnTo>
                    <a:pt x="275361" y="39979"/>
                  </a:lnTo>
                  <a:lnTo>
                    <a:pt x="275361" y="118287"/>
                  </a:lnTo>
                  <a:lnTo>
                    <a:pt x="284962" y="118287"/>
                  </a:lnTo>
                  <a:lnTo>
                    <a:pt x="284962" y="62585"/>
                  </a:lnTo>
                  <a:lnTo>
                    <a:pt x="290931" y="55346"/>
                  </a:lnTo>
                  <a:lnTo>
                    <a:pt x="292138" y="54343"/>
                  </a:lnTo>
                  <a:lnTo>
                    <a:pt x="299669" y="49987"/>
                  </a:lnTo>
                  <a:lnTo>
                    <a:pt x="308737" y="47853"/>
                  </a:lnTo>
                  <a:lnTo>
                    <a:pt x="317665" y="48831"/>
                  </a:lnTo>
                  <a:lnTo>
                    <a:pt x="324764" y="53797"/>
                  </a:lnTo>
                  <a:lnTo>
                    <a:pt x="326555" y="56108"/>
                  </a:lnTo>
                  <a:lnTo>
                    <a:pt x="329793" y="67068"/>
                  </a:lnTo>
                  <a:lnTo>
                    <a:pt x="329793" y="118287"/>
                  </a:lnTo>
                  <a:lnTo>
                    <a:pt x="339394" y="118287"/>
                  </a:lnTo>
                  <a:lnTo>
                    <a:pt x="339394" y="58521"/>
                  </a:lnTo>
                  <a:close/>
                </a:path>
              </a:pathLst>
            </a:custGeom>
            <a:solidFill>
              <a:srgbClr val="14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95537" y="671308"/>
              <a:ext cx="568960" cy="220345"/>
            </a:xfrm>
            <a:custGeom>
              <a:avLst/>
              <a:gdLst/>
              <a:ahLst/>
              <a:cxnLst/>
              <a:rect l="l" t="t" r="r" b="b"/>
              <a:pathLst>
                <a:path w="568959" h="220344">
                  <a:moveTo>
                    <a:pt x="189217" y="97497"/>
                  </a:moveTo>
                  <a:lnTo>
                    <a:pt x="135597" y="97497"/>
                  </a:lnTo>
                  <a:lnTo>
                    <a:pt x="102768" y="142240"/>
                  </a:lnTo>
                  <a:lnTo>
                    <a:pt x="145999" y="142240"/>
                  </a:lnTo>
                  <a:lnTo>
                    <a:pt x="145999" y="167805"/>
                  </a:lnTo>
                  <a:lnTo>
                    <a:pt x="105981" y="176441"/>
                  </a:lnTo>
                  <a:lnTo>
                    <a:pt x="72859" y="166217"/>
                  </a:lnTo>
                  <a:lnTo>
                    <a:pt x="51612" y="139522"/>
                  </a:lnTo>
                  <a:lnTo>
                    <a:pt x="47193" y="98742"/>
                  </a:lnTo>
                  <a:lnTo>
                    <a:pt x="60998" y="65163"/>
                  </a:lnTo>
                  <a:lnTo>
                    <a:pt x="87922" y="46316"/>
                  </a:lnTo>
                  <a:lnTo>
                    <a:pt x="120789" y="44411"/>
                  </a:lnTo>
                  <a:lnTo>
                    <a:pt x="152412" y="61633"/>
                  </a:lnTo>
                  <a:lnTo>
                    <a:pt x="155587" y="61633"/>
                  </a:lnTo>
                  <a:lnTo>
                    <a:pt x="185966" y="27863"/>
                  </a:lnTo>
                  <a:lnTo>
                    <a:pt x="158419" y="8712"/>
                  </a:lnTo>
                  <a:lnTo>
                    <a:pt x="123634" y="0"/>
                  </a:lnTo>
                  <a:lnTo>
                    <a:pt x="87337" y="977"/>
                  </a:lnTo>
                  <a:lnTo>
                    <a:pt x="55245" y="10909"/>
                  </a:lnTo>
                  <a:lnTo>
                    <a:pt x="23964" y="36626"/>
                  </a:lnTo>
                  <a:lnTo>
                    <a:pt x="5549" y="72237"/>
                  </a:lnTo>
                  <a:lnTo>
                    <a:pt x="0" y="112636"/>
                  </a:lnTo>
                  <a:lnTo>
                    <a:pt x="7251" y="152679"/>
                  </a:lnTo>
                  <a:lnTo>
                    <a:pt x="27292" y="187248"/>
                  </a:lnTo>
                  <a:lnTo>
                    <a:pt x="60083" y="211226"/>
                  </a:lnTo>
                  <a:lnTo>
                    <a:pt x="92062" y="219837"/>
                  </a:lnTo>
                  <a:lnTo>
                    <a:pt x="125387" y="220052"/>
                  </a:lnTo>
                  <a:lnTo>
                    <a:pt x="158356" y="213385"/>
                  </a:lnTo>
                  <a:lnTo>
                    <a:pt x="189217" y="201358"/>
                  </a:lnTo>
                  <a:lnTo>
                    <a:pt x="189217" y="97497"/>
                  </a:lnTo>
                  <a:close/>
                </a:path>
                <a:path w="568959" h="220344">
                  <a:moveTo>
                    <a:pt x="403745" y="215747"/>
                  </a:moveTo>
                  <a:lnTo>
                    <a:pt x="316560" y="4686"/>
                  </a:lnTo>
                  <a:lnTo>
                    <a:pt x="280670" y="5016"/>
                  </a:lnTo>
                  <a:lnTo>
                    <a:pt x="197231" y="215747"/>
                  </a:lnTo>
                  <a:lnTo>
                    <a:pt x="244462" y="215747"/>
                  </a:lnTo>
                  <a:lnTo>
                    <a:pt x="261264" y="171005"/>
                  </a:lnTo>
                  <a:lnTo>
                    <a:pt x="320497" y="171005"/>
                  </a:lnTo>
                  <a:lnTo>
                    <a:pt x="305295" y="131051"/>
                  </a:lnTo>
                  <a:lnTo>
                    <a:pt x="275678" y="131051"/>
                  </a:lnTo>
                  <a:lnTo>
                    <a:pt x="299669" y="68745"/>
                  </a:lnTo>
                  <a:lnTo>
                    <a:pt x="354914" y="215747"/>
                  </a:lnTo>
                  <a:lnTo>
                    <a:pt x="403745" y="215747"/>
                  </a:lnTo>
                  <a:close/>
                </a:path>
                <a:path w="568959" h="220344">
                  <a:moveTo>
                    <a:pt x="525411" y="4813"/>
                  </a:moveTo>
                  <a:lnTo>
                    <a:pt x="416547" y="4813"/>
                  </a:lnTo>
                  <a:lnTo>
                    <a:pt x="416547" y="46355"/>
                  </a:lnTo>
                  <a:lnTo>
                    <a:pt x="494995" y="46355"/>
                  </a:lnTo>
                  <a:lnTo>
                    <a:pt x="525411" y="4813"/>
                  </a:lnTo>
                  <a:close/>
                </a:path>
                <a:path w="568959" h="220344">
                  <a:moveTo>
                    <a:pt x="568642" y="171005"/>
                  </a:moveTo>
                  <a:lnTo>
                    <a:pt x="469392" y="170992"/>
                  </a:lnTo>
                  <a:lnTo>
                    <a:pt x="565442" y="47155"/>
                  </a:lnTo>
                  <a:lnTo>
                    <a:pt x="565442" y="4813"/>
                  </a:lnTo>
                  <a:lnTo>
                    <a:pt x="543712" y="6299"/>
                  </a:lnTo>
                  <a:lnTo>
                    <a:pt x="411759" y="173405"/>
                  </a:lnTo>
                  <a:lnTo>
                    <a:pt x="411759" y="213347"/>
                  </a:lnTo>
                  <a:lnTo>
                    <a:pt x="568642" y="215747"/>
                  </a:lnTo>
                  <a:lnTo>
                    <a:pt x="568642" y="171005"/>
                  </a:lnTo>
                  <a:close/>
                </a:path>
              </a:pathLst>
            </a:custGeom>
            <a:solidFill>
              <a:srgbClr val="E63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48</Words>
  <Application>Microsoft Office PowerPoint</Application>
  <PresentationFormat>Prilagođeno</PresentationFormat>
  <Paragraphs>14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8" baseType="lpstr">
      <vt:lpstr>Arial</vt:lpstr>
      <vt:lpstr>Calibri</vt:lpstr>
      <vt:lpstr>Tahoma</vt:lpstr>
      <vt:lpstr>Trebuchet MS</vt:lpstr>
      <vt:lpstr>Verdana</vt:lpstr>
      <vt:lpstr>Office Theme</vt:lpstr>
      <vt:lpstr>34.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PPT-HR</dc:title>
  <dc:creator>Goran Leko</dc:creator>
  <cp:lastModifiedBy>Goran Leko</cp:lastModifiedBy>
  <cp:revision>1</cp:revision>
  <dcterms:created xsi:type="dcterms:W3CDTF">2026-03-30T12:43:32Z</dcterms:created>
  <dcterms:modified xsi:type="dcterms:W3CDTF">2026-03-30T12:45:12Z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2026-02-11T00:00:00Z</vt:filetime>
  </property>
  <property fmtid="{D5CDD505-2E9C-101B-9397-08002B2CF9AE}" pid="3" name="Creator">
    <vt:lpwstr>Adobe Illustrator 30.1 (Macintosh)</vt:lpwstr>
  </property>
  <property fmtid="{D5CDD505-2E9C-101B-9397-08002B2CF9AE}" pid="4" name="LastSaved">
    <vt:filetime>2026-03-30T00:00:00Z</vt:filetime>
  </property>
  <property fmtid="{D5CDD505-2E9C-101B-9397-08002B2CF9AE}" pid="5" name="Producer">
    <vt:lpwstr>Adobe PDF library 17.00</vt:lpwstr>
  </property>
</Properties>
</file>