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</p:sldIdLst>
  <p:sldSz cx="16256000" cy="9144000"/>
  <p:notesSz cx="16256000" cy="9144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667" y="27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19200" y="2834640"/>
            <a:ext cx="13817600" cy="19202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438400" y="5120640"/>
            <a:ext cx="11379200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3/30/2026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3/30/2026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812800" y="2103120"/>
            <a:ext cx="707136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8371840" y="2103120"/>
            <a:ext cx="707136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3/30/2026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3/30/2026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0"/>
            <a:ext cx="3878579" cy="2409825"/>
          </a:xfrm>
          <a:custGeom>
            <a:avLst/>
            <a:gdLst/>
            <a:ahLst/>
            <a:cxnLst/>
            <a:rect l="l" t="t" r="r" b="b"/>
            <a:pathLst>
              <a:path w="3878579" h="2409825">
                <a:moveTo>
                  <a:pt x="3878008" y="0"/>
                </a:moveTo>
                <a:lnTo>
                  <a:pt x="0" y="0"/>
                </a:lnTo>
                <a:lnTo>
                  <a:pt x="0" y="2324468"/>
                </a:lnTo>
                <a:lnTo>
                  <a:pt x="162217" y="2409202"/>
                </a:lnTo>
                <a:lnTo>
                  <a:pt x="662089" y="2024672"/>
                </a:lnTo>
                <a:lnTo>
                  <a:pt x="1002677" y="1453388"/>
                </a:lnTo>
                <a:lnTo>
                  <a:pt x="1403680" y="1392961"/>
                </a:lnTo>
                <a:lnTo>
                  <a:pt x="2282596" y="1859876"/>
                </a:lnTo>
                <a:lnTo>
                  <a:pt x="2689098" y="1079842"/>
                </a:lnTo>
                <a:lnTo>
                  <a:pt x="3156013" y="393192"/>
                </a:lnTo>
                <a:lnTo>
                  <a:pt x="3705339" y="431647"/>
                </a:lnTo>
                <a:lnTo>
                  <a:pt x="3878008" y="0"/>
                </a:lnTo>
                <a:close/>
              </a:path>
            </a:pathLst>
          </a:custGeom>
          <a:solidFill>
            <a:srgbClr val="FFDAA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-3505" y="-3505"/>
            <a:ext cx="4716159" cy="348408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3/30/2026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261211" y="755265"/>
            <a:ext cx="1718945" cy="5130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12800" y="2103120"/>
            <a:ext cx="1463040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503920"/>
            <a:ext cx="520192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12800" y="8503920"/>
            <a:ext cx="373888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3/30/2026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503920"/>
            <a:ext cx="373888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6000" cy="9144000"/>
          </a:xfrm>
          <a:custGeom>
            <a:avLst/>
            <a:gdLst/>
            <a:ahLst/>
            <a:cxnLst/>
            <a:rect l="l" t="t" r="r" b="b"/>
            <a:pathLst>
              <a:path w="16256000" h="9144000">
                <a:moveTo>
                  <a:pt x="16256000" y="0"/>
                </a:moveTo>
                <a:lnTo>
                  <a:pt x="0" y="0"/>
                </a:lnTo>
                <a:lnTo>
                  <a:pt x="0" y="9144000"/>
                </a:lnTo>
                <a:lnTo>
                  <a:pt x="16256000" y="9144000"/>
                </a:lnTo>
                <a:lnTo>
                  <a:pt x="16256000" y="0"/>
                </a:lnTo>
                <a:close/>
              </a:path>
            </a:pathLst>
          </a:custGeom>
          <a:solidFill>
            <a:srgbClr val="FFDAA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482602" y="-8540"/>
            <a:ext cx="14782165" cy="7820659"/>
            <a:chOff x="1482602" y="-8540"/>
            <a:chExt cx="14782165" cy="7820659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82602" y="-8540"/>
              <a:ext cx="14781938" cy="782025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414486" y="2227237"/>
              <a:ext cx="5726633" cy="385539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498891" y="5758091"/>
              <a:ext cx="726922" cy="72692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488919" y="4821069"/>
              <a:ext cx="746861" cy="74687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319955" y="6723907"/>
              <a:ext cx="1084789" cy="337533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4232757" y="7325797"/>
              <a:ext cx="274955" cy="207645"/>
            </a:xfrm>
            <a:custGeom>
              <a:avLst/>
              <a:gdLst/>
              <a:ahLst/>
              <a:cxnLst/>
              <a:rect l="l" t="t" r="r" b="b"/>
              <a:pathLst>
                <a:path w="274955" h="207645">
                  <a:moveTo>
                    <a:pt x="131611" y="0"/>
                  </a:moveTo>
                  <a:lnTo>
                    <a:pt x="84561" y="7415"/>
                  </a:lnTo>
                  <a:lnTo>
                    <a:pt x="39268" y="31341"/>
                  </a:lnTo>
                  <a:lnTo>
                    <a:pt x="11516" y="63410"/>
                  </a:lnTo>
                  <a:lnTo>
                    <a:pt x="0" y="100825"/>
                  </a:lnTo>
                  <a:lnTo>
                    <a:pt x="2751" y="138754"/>
                  </a:lnTo>
                  <a:lnTo>
                    <a:pt x="17800" y="172366"/>
                  </a:lnTo>
                  <a:lnTo>
                    <a:pt x="43178" y="196831"/>
                  </a:lnTo>
                  <a:lnTo>
                    <a:pt x="76915" y="207317"/>
                  </a:lnTo>
                  <a:lnTo>
                    <a:pt x="117043" y="198994"/>
                  </a:lnTo>
                  <a:lnTo>
                    <a:pt x="100145" y="181481"/>
                  </a:lnTo>
                  <a:lnTo>
                    <a:pt x="88501" y="157217"/>
                  </a:lnTo>
                  <a:lnTo>
                    <a:pt x="87337" y="129239"/>
                  </a:lnTo>
                  <a:lnTo>
                    <a:pt x="101879" y="100582"/>
                  </a:lnTo>
                  <a:lnTo>
                    <a:pt x="134372" y="75551"/>
                  </a:lnTo>
                  <a:lnTo>
                    <a:pt x="177219" y="62434"/>
                  </a:lnTo>
                  <a:lnTo>
                    <a:pt x="225509" y="64924"/>
                  </a:lnTo>
                  <a:lnTo>
                    <a:pt x="274332" y="86713"/>
                  </a:lnTo>
                  <a:lnTo>
                    <a:pt x="251777" y="52453"/>
                  </a:lnTo>
                  <a:lnTo>
                    <a:pt x="218371" y="24955"/>
                  </a:lnTo>
                  <a:lnTo>
                    <a:pt x="177265" y="6659"/>
                  </a:lnTo>
                  <a:lnTo>
                    <a:pt x="131611" y="0"/>
                  </a:lnTo>
                  <a:close/>
                </a:path>
              </a:pathLst>
            </a:custGeom>
            <a:solidFill>
              <a:srgbClr val="1744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186353" y="7425513"/>
              <a:ext cx="236448" cy="239257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4352140" y="7409695"/>
              <a:ext cx="184150" cy="265430"/>
            </a:xfrm>
            <a:custGeom>
              <a:avLst/>
              <a:gdLst/>
              <a:ahLst/>
              <a:cxnLst/>
              <a:rect l="l" t="t" r="r" b="b"/>
              <a:pathLst>
                <a:path w="184150" h="265429">
                  <a:moveTo>
                    <a:pt x="72679" y="0"/>
                  </a:moveTo>
                  <a:lnTo>
                    <a:pt x="38803" y="9746"/>
                  </a:lnTo>
                  <a:lnTo>
                    <a:pt x="12853" y="33723"/>
                  </a:lnTo>
                  <a:lnTo>
                    <a:pt x="0" y="72640"/>
                  </a:lnTo>
                  <a:lnTo>
                    <a:pt x="23615" y="66761"/>
                  </a:lnTo>
                  <a:lnTo>
                    <a:pt x="50449" y="68809"/>
                  </a:lnTo>
                  <a:lnTo>
                    <a:pt x="75261" y="81789"/>
                  </a:lnTo>
                  <a:lnTo>
                    <a:pt x="92811" y="108708"/>
                  </a:lnTo>
                  <a:lnTo>
                    <a:pt x="98240" y="149365"/>
                  </a:lnTo>
                  <a:lnTo>
                    <a:pt x="88177" y="193032"/>
                  </a:lnTo>
                  <a:lnTo>
                    <a:pt x="61877" y="233609"/>
                  </a:lnTo>
                  <a:lnTo>
                    <a:pt x="18592" y="264994"/>
                  </a:lnTo>
                  <a:lnTo>
                    <a:pt x="59541" y="262591"/>
                  </a:lnTo>
                  <a:lnTo>
                    <a:pt x="100058" y="247410"/>
                  </a:lnTo>
                  <a:lnTo>
                    <a:pt x="136456" y="220961"/>
                  </a:lnTo>
                  <a:lnTo>
                    <a:pt x="165050" y="184753"/>
                  </a:lnTo>
                  <a:lnTo>
                    <a:pt x="182151" y="140296"/>
                  </a:lnTo>
                  <a:lnTo>
                    <a:pt x="184073" y="89099"/>
                  </a:lnTo>
                  <a:lnTo>
                    <a:pt x="170179" y="49032"/>
                  </a:lnTo>
                  <a:lnTo>
                    <a:pt x="143536" y="20353"/>
                  </a:lnTo>
                  <a:lnTo>
                    <a:pt x="109313" y="3772"/>
                  </a:lnTo>
                  <a:lnTo>
                    <a:pt x="72679" y="0"/>
                  </a:lnTo>
                  <a:close/>
                </a:path>
              </a:pathLst>
            </a:custGeom>
            <a:solidFill>
              <a:srgbClr val="FFCF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4618236" y="7405098"/>
              <a:ext cx="42545" cy="213995"/>
            </a:xfrm>
            <a:custGeom>
              <a:avLst/>
              <a:gdLst/>
              <a:ahLst/>
              <a:cxnLst/>
              <a:rect l="l" t="t" r="r" b="b"/>
              <a:pathLst>
                <a:path w="42544" h="213995">
                  <a:moveTo>
                    <a:pt x="38900" y="0"/>
                  </a:moveTo>
                  <a:lnTo>
                    <a:pt x="2806" y="622"/>
                  </a:lnTo>
                  <a:lnTo>
                    <a:pt x="304" y="3733"/>
                  </a:lnTo>
                  <a:lnTo>
                    <a:pt x="1270" y="41288"/>
                  </a:lnTo>
                  <a:lnTo>
                    <a:pt x="2387" y="122903"/>
                  </a:lnTo>
                  <a:lnTo>
                    <a:pt x="2411" y="178484"/>
                  </a:lnTo>
                  <a:lnTo>
                    <a:pt x="1701" y="194548"/>
                  </a:lnTo>
                  <a:lnTo>
                    <a:pt x="0" y="210375"/>
                  </a:lnTo>
                  <a:lnTo>
                    <a:pt x="2489" y="213804"/>
                  </a:lnTo>
                  <a:lnTo>
                    <a:pt x="38900" y="213182"/>
                  </a:lnTo>
                  <a:lnTo>
                    <a:pt x="42011" y="210375"/>
                  </a:lnTo>
                  <a:lnTo>
                    <a:pt x="40938" y="171115"/>
                  </a:lnTo>
                  <a:lnTo>
                    <a:pt x="40684" y="131765"/>
                  </a:lnTo>
                  <a:lnTo>
                    <a:pt x="40767" y="52908"/>
                  </a:lnTo>
                  <a:lnTo>
                    <a:pt x="41389" y="3733"/>
                  </a:lnTo>
                  <a:lnTo>
                    <a:pt x="38900" y="0"/>
                  </a:lnTo>
                  <a:close/>
                </a:path>
              </a:pathLst>
            </a:custGeom>
            <a:solidFill>
              <a:srgbClr val="1744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4694158" y="7403857"/>
              <a:ext cx="166496" cy="216598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4882427" y="7403232"/>
              <a:ext cx="136626" cy="21816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5042692" y="7403232"/>
              <a:ext cx="136626" cy="21816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5214770" y="7405100"/>
              <a:ext cx="152806" cy="213804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5401487" y="7405729"/>
              <a:ext cx="136931" cy="213169"/>
            </a:xfrm>
            <a:prstGeom prst="rect">
              <a:avLst/>
            </a:prstGeom>
          </p:spPr>
        </p:pic>
      </p:grpSp>
      <p:pic>
        <p:nvPicPr>
          <p:cNvPr id="18" name="object 18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5021642" y="8336179"/>
            <a:ext cx="111114" cy="112458"/>
          </a:xfrm>
          <a:prstGeom prst="rect">
            <a:avLst/>
          </a:prstGeom>
        </p:spPr>
      </p:pic>
      <p:sp>
        <p:nvSpPr>
          <p:cNvPr id="19" name="object 19"/>
          <p:cNvSpPr/>
          <p:nvPr/>
        </p:nvSpPr>
        <p:spPr>
          <a:xfrm>
            <a:off x="14592999" y="8304821"/>
            <a:ext cx="171450" cy="144145"/>
          </a:xfrm>
          <a:custGeom>
            <a:avLst/>
            <a:gdLst/>
            <a:ahLst/>
            <a:cxnLst/>
            <a:rect l="l" t="t" r="r" b="b"/>
            <a:pathLst>
              <a:path w="171450" h="144145">
                <a:moveTo>
                  <a:pt x="89509" y="34861"/>
                </a:moveTo>
                <a:lnTo>
                  <a:pt x="74218" y="34861"/>
                </a:lnTo>
                <a:lnTo>
                  <a:pt x="74218" y="110045"/>
                </a:lnTo>
                <a:lnTo>
                  <a:pt x="68872" y="119380"/>
                </a:lnTo>
                <a:lnTo>
                  <a:pt x="56070" y="126707"/>
                </a:lnTo>
                <a:lnTo>
                  <a:pt x="40678" y="130263"/>
                </a:lnTo>
                <a:lnTo>
                  <a:pt x="27571" y="128282"/>
                </a:lnTo>
                <a:lnTo>
                  <a:pt x="24168" y="126530"/>
                </a:lnTo>
                <a:lnTo>
                  <a:pt x="15290" y="114846"/>
                </a:lnTo>
                <a:lnTo>
                  <a:pt x="15290" y="34861"/>
                </a:lnTo>
                <a:lnTo>
                  <a:pt x="0" y="34861"/>
                </a:lnTo>
                <a:lnTo>
                  <a:pt x="0" y="110045"/>
                </a:lnTo>
                <a:lnTo>
                  <a:pt x="2374" y="120446"/>
                </a:lnTo>
                <a:lnTo>
                  <a:pt x="8534" y="130187"/>
                </a:lnTo>
                <a:lnTo>
                  <a:pt x="16967" y="138303"/>
                </a:lnTo>
                <a:lnTo>
                  <a:pt x="26200" y="143814"/>
                </a:lnTo>
                <a:lnTo>
                  <a:pt x="50215" y="143814"/>
                </a:lnTo>
                <a:lnTo>
                  <a:pt x="73139" y="128574"/>
                </a:lnTo>
                <a:lnTo>
                  <a:pt x="74218" y="141643"/>
                </a:lnTo>
                <a:lnTo>
                  <a:pt x="89509" y="141630"/>
                </a:lnTo>
                <a:lnTo>
                  <a:pt x="89509" y="34861"/>
                </a:lnTo>
                <a:close/>
              </a:path>
              <a:path w="171450" h="144145">
                <a:moveTo>
                  <a:pt x="171234" y="136321"/>
                </a:moveTo>
                <a:lnTo>
                  <a:pt x="170243" y="126390"/>
                </a:lnTo>
                <a:lnTo>
                  <a:pt x="162306" y="128727"/>
                </a:lnTo>
                <a:lnTo>
                  <a:pt x="154203" y="130797"/>
                </a:lnTo>
                <a:lnTo>
                  <a:pt x="146481" y="130390"/>
                </a:lnTo>
                <a:lnTo>
                  <a:pt x="139700" y="125298"/>
                </a:lnTo>
                <a:lnTo>
                  <a:pt x="139700" y="45758"/>
                </a:lnTo>
                <a:lnTo>
                  <a:pt x="168122" y="44488"/>
                </a:lnTo>
                <a:lnTo>
                  <a:pt x="168084" y="34848"/>
                </a:lnTo>
                <a:lnTo>
                  <a:pt x="139700" y="34861"/>
                </a:lnTo>
                <a:lnTo>
                  <a:pt x="139700" y="0"/>
                </a:lnTo>
                <a:lnTo>
                  <a:pt x="129971" y="4127"/>
                </a:lnTo>
                <a:lnTo>
                  <a:pt x="125361" y="12954"/>
                </a:lnTo>
                <a:lnTo>
                  <a:pt x="124104" y="24015"/>
                </a:lnTo>
                <a:lnTo>
                  <a:pt x="124434" y="34874"/>
                </a:lnTo>
                <a:lnTo>
                  <a:pt x="102577" y="34848"/>
                </a:lnTo>
                <a:lnTo>
                  <a:pt x="102577" y="45770"/>
                </a:lnTo>
                <a:lnTo>
                  <a:pt x="124421" y="45758"/>
                </a:lnTo>
                <a:lnTo>
                  <a:pt x="124421" y="132575"/>
                </a:lnTo>
                <a:lnTo>
                  <a:pt x="133705" y="140525"/>
                </a:lnTo>
                <a:lnTo>
                  <a:pt x="139700" y="143814"/>
                </a:lnTo>
                <a:lnTo>
                  <a:pt x="161531" y="143814"/>
                </a:lnTo>
                <a:lnTo>
                  <a:pt x="171081" y="140055"/>
                </a:lnTo>
                <a:lnTo>
                  <a:pt x="171234" y="136321"/>
                </a:lnTo>
                <a:close/>
              </a:path>
            </a:pathLst>
          </a:custGeom>
          <a:solidFill>
            <a:srgbClr val="1423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4894235" y="8304818"/>
            <a:ext cx="69215" cy="144145"/>
          </a:xfrm>
          <a:custGeom>
            <a:avLst/>
            <a:gdLst/>
            <a:ahLst/>
            <a:cxnLst/>
            <a:rect l="l" t="t" r="r" b="b"/>
            <a:pathLst>
              <a:path w="69215" h="144145">
                <a:moveTo>
                  <a:pt x="37122" y="0"/>
                </a:moveTo>
                <a:lnTo>
                  <a:pt x="27693" y="4411"/>
                </a:lnTo>
                <a:lnTo>
                  <a:pt x="23117" y="12726"/>
                </a:lnTo>
                <a:lnTo>
                  <a:pt x="21755" y="23140"/>
                </a:lnTo>
                <a:lnTo>
                  <a:pt x="21971" y="33845"/>
                </a:lnTo>
                <a:lnTo>
                  <a:pt x="0" y="34848"/>
                </a:lnTo>
                <a:lnTo>
                  <a:pt x="0" y="45770"/>
                </a:lnTo>
                <a:lnTo>
                  <a:pt x="21844" y="45758"/>
                </a:lnTo>
                <a:lnTo>
                  <a:pt x="21844" y="120929"/>
                </a:lnTo>
                <a:lnTo>
                  <a:pt x="23159" y="127262"/>
                </a:lnTo>
                <a:lnTo>
                  <a:pt x="26625" y="134153"/>
                </a:lnTo>
                <a:lnTo>
                  <a:pt x="31520" y="140153"/>
                </a:lnTo>
                <a:lnTo>
                  <a:pt x="37122" y="143814"/>
                </a:lnTo>
                <a:lnTo>
                  <a:pt x="58953" y="143814"/>
                </a:lnTo>
                <a:lnTo>
                  <a:pt x="68503" y="140055"/>
                </a:lnTo>
                <a:lnTo>
                  <a:pt x="68643" y="136321"/>
                </a:lnTo>
                <a:lnTo>
                  <a:pt x="67665" y="126390"/>
                </a:lnTo>
                <a:lnTo>
                  <a:pt x="44792" y="130797"/>
                </a:lnTo>
                <a:lnTo>
                  <a:pt x="41719" y="131064"/>
                </a:lnTo>
                <a:lnTo>
                  <a:pt x="37122" y="124802"/>
                </a:lnTo>
                <a:lnTo>
                  <a:pt x="37122" y="45758"/>
                </a:lnTo>
                <a:lnTo>
                  <a:pt x="65544" y="44488"/>
                </a:lnTo>
                <a:lnTo>
                  <a:pt x="65506" y="34848"/>
                </a:lnTo>
                <a:lnTo>
                  <a:pt x="37122" y="34861"/>
                </a:lnTo>
                <a:lnTo>
                  <a:pt x="37122" y="0"/>
                </a:lnTo>
                <a:close/>
              </a:path>
            </a:pathLst>
          </a:custGeom>
          <a:solidFill>
            <a:srgbClr val="14232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object 21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4475130" y="8337149"/>
            <a:ext cx="87312" cy="109318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5158384" y="8337158"/>
            <a:ext cx="87312" cy="109296"/>
          </a:xfrm>
          <a:prstGeom prst="rect">
            <a:avLst/>
          </a:prstGeom>
        </p:spPr>
      </p:pic>
      <p:sp>
        <p:nvSpPr>
          <p:cNvPr id="23" name="object 23"/>
          <p:cNvSpPr/>
          <p:nvPr/>
        </p:nvSpPr>
        <p:spPr>
          <a:xfrm>
            <a:off x="14782914" y="8337435"/>
            <a:ext cx="96520" cy="109220"/>
          </a:xfrm>
          <a:custGeom>
            <a:avLst/>
            <a:gdLst/>
            <a:ahLst/>
            <a:cxnLst/>
            <a:rect l="l" t="t" r="r" b="b"/>
            <a:pathLst>
              <a:path w="96519" h="109220">
                <a:moveTo>
                  <a:pt x="67525" y="6832"/>
                </a:moveTo>
                <a:lnTo>
                  <a:pt x="51130" y="0"/>
                </a:lnTo>
                <a:lnTo>
                  <a:pt x="37007" y="2336"/>
                </a:lnTo>
                <a:lnTo>
                  <a:pt x="24536" y="11239"/>
                </a:lnTo>
                <a:lnTo>
                  <a:pt x="13119" y="24053"/>
                </a:lnTo>
                <a:lnTo>
                  <a:pt x="13106" y="2247"/>
                </a:lnTo>
                <a:lnTo>
                  <a:pt x="0" y="2260"/>
                </a:lnTo>
                <a:lnTo>
                  <a:pt x="0" y="109029"/>
                </a:lnTo>
                <a:lnTo>
                  <a:pt x="13093" y="109029"/>
                </a:lnTo>
                <a:lnTo>
                  <a:pt x="13093" y="42570"/>
                </a:lnTo>
                <a:lnTo>
                  <a:pt x="16560" y="36093"/>
                </a:lnTo>
                <a:lnTo>
                  <a:pt x="24790" y="25908"/>
                </a:lnTo>
                <a:lnTo>
                  <a:pt x="34594" y="16700"/>
                </a:lnTo>
                <a:lnTo>
                  <a:pt x="42722" y="13169"/>
                </a:lnTo>
                <a:lnTo>
                  <a:pt x="59740" y="19367"/>
                </a:lnTo>
                <a:lnTo>
                  <a:pt x="67525" y="6832"/>
                </a:lnTo>
                <a:close/>
              </a:path>
              <a:path w="96519" h="109220">
                <a:moveTo>
                  <a:pt x="96050" y="2260"/>
                </a:moveTo>
                <a:lnTo>
                  <a:pt x="82956" y="2260"/>
                </a:lnTo>
                <a:lnTo>
                  <a:pt x="82956" y="109016"/>
                </a:lnTo>
                <a:lnTo>
                  <a:pt x="96050" y="109016"/>
                </a:lnTo>
                <a:lnTo>
                  <a:pt x="96050" y="2260"/>
                </a:lnTo>
                <a:close/>
              </a:path>
            </a:pathLst>
          </a:custGeom>
          <a:solidFill>
            <a:srgbClr val="1423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4981567" y="8339683"/>
            <a:ext cx="13335" cy="107314"/>
          </a:xfrm>
          <a:custGeom>
            <a:avLst/>
            <a:gdLst/>
            <a:ahLst/>
            <a:cxnLst/>
            <a:rect l="l" t="t" r="r" b="b"/>
            <a:pathLst>
              <a:path w="13334" h="107315">
                <a:moveTo>
                  <a:pt x="13093" y="0"/>
                </a:moveTo>
                <a:lnTo>
                  <a:pt x="0" y="0"/>
                </a:lnTo>
                <a:lnTo>
                  <a:pt x="0" y="106768"/>
                </a:lnTo>
                <a:lnTo>
                  <a:pt x="13093" y="106768"/>
                </a:lnTo>
                <a:lnTo>
                  <a:pt x="13093" y="0"/>
                </a:lnTo>
                <a:close/>
              </a:path>
            </a:pathLst>
          </a:custGeom>
          <a:solidFill>
            <a:srgbClr val="1423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4865822" y="8285154"/>
            <a:ext cx="13335" cy="22225"/>
          </a:xfrm>
          <a:custGeom>
            <a:avLst/>
            <a:gdLst/>
            <a:ahLst/>
            <a:cxnLst/>
            <a:rect l="l" t="t" r="r" b="b"/>
            <a:pathLst>
              <a:path w="13334" h="22225">
                <a:moveTo>
                  <a:pt x="13157" y="0"/>
                </a:moveTo>
                <a:lnTo>
                  <a:pt x="0" y="12"/>
                </a:lnTo>
                <a:lnTo>
                  <a:pt x="25" y="21894"/>
                </a:lnTo>
                <a:lnTo>
                  <a:pt x="13182" y="21882"/>
                </a:lnTo>
                <a:lnTo>
                  <a:pt x="13157" y="0"/>
                </a:lnTo>
                <a:close/>
              </a:path>
            </a:pathLst>
          </a:custGeom>
          <a:solidFill>
            <a:srgbClr val="1423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4981518" y="8285154"/>
            <a:ext cx="13335" cy="22225"/>
          </a:xfrm>
          <a:custGeom>
            <a:avLst/>
            <a:gdLst/>
            <a:ahLst/>
            <a:cxnLst/>
            <a:rect l="l" t="t" r="r" b="b"/>
            <a:pathLst>
              <a:path w="13334" h="22225">
                <a:moveTo>
                  <a:pt x="13157" y="0"/>
                </a:moveTo>
                <a:lnTo>
                  <a:pt x="0" y="12"/>
                </a:lnTo>
                <a:lnTo>
                  <a:pt x="25" y="21894"/>
                </a:lnTo>
                <a:lnTo>
                  <a:pt x="13182" y="21882"/>
                </a:lnTo>
                <a:lnTo>
                  <a:pt x="13157" y="0"/>
                </a:lnTo>
                <a:close/>
              </a:path>
            </a:pathLst>
          </a:custGeom>
          <a:solidFill>
            <a:srgbClr val="1423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4474676" y="7977949"/>
            <a:ext cx="258445" cy="300355"/>
          </a:xfrm>
          <a:custGeom>
            <a:avLst/>
            <a:gdLst/>
            <a:ahLst/>
            <a:cxnLst/>
            <a:rect l="l" t="t" r="r" b="b"/>
            <a:pathLst>
              <a:path w="258444" h="300354">
                <a:moveTo>
                  <a:pt x="168584" y="0"/>
                </a:moveTo>
                <a:lnTo>
                  <a:pt x="119096" y="1332"/>
                </a:lnTo>
                <a:lnTo>
                  <a:pt x="75358" y="14873"/>
                </a:lnTo>
                <a:lnTo>
                  <a:pt x="41704" y="39629"/>
                </a:lnTo>
                <a:lnTo>
                  <a:pt x="17939" y="72965"/>
                </a:lnTo>
                <a:lnTo>
                  <a:pt x="4044" y="111933"/>
                </a:lnTo>
                <a:lnTo>
                  <a:pt x="0" y="153582"/>
                </a:lnTo>
                <a:lnTo>
                  <a:pt x="5786" y="194965"/>
                </a:lnTo>
                <a:lnTo>
                  <a:pt x="21384" y="233132"/>
                </a:lnTo>
                <a:lnTo>
                  <a:pt x="46774" y="265135"/>
                </a:lnTo>
                <a:lnTo>
                  <a:pt x="81937" y="288024"/>
                </a:lnTo>
                <a:lnTo>
                  <a:pt x="125527" y="299755"/>
                </a:lnTo>
                <a:lnTo>
                  <a:pt x="170981" y="300050"/>
                </a:lnTo>
                <a:lnTo>
                  <a:pt x="215937" y="290969"/>
                </a:lnTo>
                <a:lnTo>
                  <a:pt x="258035" y="274575"/>
                </a:lnTo>
                <a:lnTo>
                  <a:pt x="258035" y="132945"/>
                </a:lnTo>
                <a:lnTo>
                  <a:pt x="184908" y="132945"/>
                </a:lnTo>
                <a:lnTo>
                  <a:pt x="140154" y="193955"/>
                </a:lnTo>
                <a:lnTo>
                  <a:pt x="199094" y="193955"/>
                </a:lnTo>
                <a:lnTo>
                  <a:pt x="199094" y="228817"/>
                </a:lnTo>
                <a:lnTo>
                  <a:pt x="154903" y="240407"/>
                </a:lnTo>
                <a:lnTo>
                  <a:pt x="115867" y="235113"/>
                </a:lnTo>
                <a:lnTo>
                  <a:pt x="85454" y="214606"/>
                </a:lnTo>
                <a:lnTo>
                  <a:pt x="67129" y="180560"/>
                </a:lnTo>
                <a:lnTo>
                  <a:pt x="64360" y="134646"/>
                </a:lnTo>
                <a:lnTo>
                  <a:pt x="77666" y="96505"/>
                </a:lnTo>
                <a:lnTo>
                  <a:pt x="103680" y="70840"/>
                </a:lnTo>
                <a:lnTo>
                  <a:pt x="137389" y="59187"/>
                </a:lnTo>
                <a:lnTo>
                  <a:pt x="173782" y="63078"/>
                </a:lnTo>
                <a:lnTo>
                  <a:pt x="207845" y="84050"/>
                </a:lnTo>
                <a:lnTo>
                  <a:pt x="212163" y="84050"/>
                </a:lnTo>
                <a:lnTo>
                  <a:pt x="253590" y="37999"/>
                </a:lnTo>
                <a:lnTo>
                  <a:pt x="216017" y="11885"/>
                </a:lnTo>
                <a:lnTo>
                  <a:pt x="168584" y="0"/>
                </a:lnTo>
                <a:close/>
              </a:path>
            </a:pathLst>
          </a:custGeom>
          <a:solidFill>
            <a:srgbClr val="E635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4743620" y="7984350"/>
            <a:ext cx="506730" cy="288290"/>
          </a:xfrm>
          <a:custGeom>
            <a:avLst/>
            <a:gdLst/>
            <a:ahLst/>
            <a:cxnLst/>
            <a:rect l="l" t="t" r="r" b="b"/>
            <a:pathLst>
              <a:path w="506730" h="288290">
                <a:moveTo>
                  <a:pt x="281597" y="287794"/>
                </a:moveTo>
                <a:lnTo>
                  <a:pt x="162699" y="0"/>
                </a:lnTo>
                <a:lnTo>
                  <a:pt x="113766" y="444"/>
                </a:lnTo>
                <a:lnTo>
                  <a:pt x="0" y="287794"/>
                </a:lnTo>
                <a:lnTo>
                  <a:pt x="64401" y="287794"/>
                </a:lnTo>
                <a:lnTo>
                  <a:pt x="87312" y="226783"/>
                </a:lnTo>
                <a:lnTo>
                  <a:pt x="168084" y="226783"/>
                </a:lnTo>
                <a:lnTo>
                  <a:pt x="147345" y="172313"/>
                </a:lnTo>
                <a:lnTo>
                  <a:pt x="106959" y="172313"/>
                </a:lnTo>
                <a:lnTo>
                  <a:pt x="139674" y="87337"/>
                </a:lnTo>
                <a:lnTo>
                  <a:pt x="215011" y="287794"/>
                </a:lnTo>
                <a:lnTo>
                  <a:pt x="281597" y="287794"/>
                </a:lnTo>
                <a:close/>
              </a:path>
              <a:path w="506730" h="288290">
                <a:moveTo>
                  <a:pt x="447497" y="165"/>
                </a:moveTo>
                <a:lnTo>
                  <a:pt x="299059" y="165"/>
                </a:lnTo>
                <a:lnTo>
                  <a:pt x="299059" y="56819"/>
                </a:lnTo>
                <a:lnTo>
                  <a:pt x="406019" y="56819"/>
                </a:lnTo>
                <a:lnTo>
                  <a:pt x="447497" y="165"/>
                </a:lnTo>
                <a:close/>
              </a:path>
              <a:path w="506730" h="288290">
                <a:moveTo>
                  <a:pt x="506437" y="226783"/>
                </a:moveTo>
                <a:lnTo>
                  <a:pt x="371094" y="226758"/>
                </a:lnTo>
                <a:lnTo>
                  <a:pt x="502069" y="57912"/>
                </a:lnTo>
                <a:lnTo>
                  <a:pt x="502069" y="165"/>
                </a:lnTo>
                <a:lnTo>
                  <a:pt x="472440" y="2197"/>
                </a:lnTo>
                <a:lnTo>
                  <a:pt x="292506" y="230047"/>
                </a:lnTo>
                <a:lnTo>
                  <a:pt x="292506" y="284530"/>
                </a:lnTo>
                <a:lnTo>
                  <a:pt x="506437" y="287794"/>
                </a:lnTo>
                <a:lnTo>
                  <a:pt x="506437" y="226783"/>
                </a:lnTo>
                <a:close/>
              </a:path>
            </a:pathLst>
          </a:custGeom>
          <a:solidFill>
            <a:srgbClr val="E6352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9" name="object 29"/>
          <p:cNvGrpSpPr/>
          <p:nvPr/>
        </p:nvGrpSpPr>
        <p:grpSpPr>
          <a:xfrm>
            <a:off x="1129548" y="714308"/>
            <a:ext cx="2220595" cy="1387475"/>
            <a:chOff x="1129548" y="714308"/>
            <a:chExt cx="2220595" cy="1387475"/>
          </a:xfrm>
        </p:grpSpPr>
        <p:sp>
          <p:nvSpPr>
            <p:cNvPr id="30" name="object 30"/>
            <p:cNvSpPr/>
            <p:nvPr/>
          </p:nvSpPr>
          <p:spPr>
            <a:xfrm>
              <a:off x="2027649" y="767751"/>
              <a:ext cx="1322070" cy="1333500"/>
            </a:xfrm>
            <a:custGeom>
              <a:avLst/>
              <a:gdLst/>
              <a:ahLst/>
              <a:cxnLst/>
              <a:rect l="l" t="t" r="r" b="b"/>
              <a:pathLst>
                <a:path w="1322070" h="1333500">
                  <a:moveTo>
                    <a:pt x="110340" y="914399"/>
                  </a:moveTo>
                  <a:lnTo>
                    <a:pt x="16510" y="914399"/>
                  </a:lnTo>
                  <a:lnTo>
                    <a:pt x="13474" y="927099"/>
                  </a:lnTo>
                  <a:lnTo>
                    <a:pt x="9829" y="939799"/>
                  </a:lnTo>
                  <a:lnTo>
                    <a:pt x="8991" y="939799"/>
                  </a:lnTo>
                  <a:lnTo>
                    <a:pt x="7315" y="952499"/>
                  </a:lnTo>
                  <a:lnTo>
                    <a:pt x="5854" y="952499"/>
                  </a:lnTo>
                  <a:lnTo>
                    <a:pt x="3439" y="965199"/>
                  </a:lnTo>
                  <a:lnTo>
                    <a:pt x="1616" y="977899"/>
                  </a:lnTo>
                  <a:lnTo>
                    <a:pt x="444" y="990599"/>
                  </a:lnTo>
                  <a:lnTo>
                    <a:pt x="0" y="1003299"/>
                  </a:lnTo>
                  <a:lnTo>
                    <a:pt x="2080" y="1041399"/>
                  </a:lnTo>
                  <a:lnTo>
                    <a:pt x="9157" y="1079499"/>
                  </a:lnTo>
                  <a:lnTo>
                    <a:pt x="22093" y="1117599"/>
                  </a:lnTo>
                  <a:lnTo>
                    <a:pt x="41749" y="1168399"/>
                  </a:lnTo>
                  <a:lnTo>
                    <a:pt x="68987" y="1206499"/>
                  </a:lnTo>
                  <a:lnTo>
                    <a:pt x="104669" y="1244599"/>
                  </a:lnTo>
                  <a:lnTo>
                    <a:pt x="149656" y="1282699"/>
                  </a:lnTo>
                  <a:lnTo>
                    <a:pt x="190214" y="1308099"/>
                  </a:lnTo>
                  <a:lnTo>
                    <a:pt x="275629" y="1333499"/>
                  </a:lnTo>
                  <a:lnTo>
                    <a:pt x="406338" y="1333499"/>
                  </a:lnTo>
                  <a:lnTo>
                    <a:pt x="448420" y="1320799"/>
                  </a:lnTo>
                  <a:lnTo>
                    <a:pt x="488852" y="1295399"/>
                  </a:lnTo>
                  <a:lnTo>
                    <a:pt x="527088" y="1269999"/>
                  </a:lnTo>
                  <a:lnTo>
                    <a:pt x="561711" y="1231899"/>
                  </a:lnTo>
                  <a:lnTo>
                    <a:pt x="581436" y="1206499"/>
                  </a:lnTo>
                  <a:lnTo>
                    <a:pt x="313626" y="1206499"/>
                  </a:lnTo>
                  <a:lnTo>
                    <a:pt x="308673" y="1193799"/>
                  </a:lnTo>
                  <a:lnTo>
                    <a:pt x="281233" y="1193799"/>
                  </a:lnTo>
                  <a:lnTo>
                    <a:pt x="270642" y="1181099"/>
                  </a:lnTo>
                  <a:lnTo>
                    <a:pt x="250939" y="1181099"/>
                  </a:lnTo>
                  <a:lnTo>
                    <a:pt x="245351" y="1168399"/>
                  </a:lnTo>
                  <a:lnTo>
                    <a:pt x="232270" y="1168399"/>
                  </a:lnTo>
                  <a:lnTo>
                    <a:pt x="228384" y="1155699"/>
                  </a:lnTo>
                  <a:lnTo>
                    <a:pt x="216801" y="1155699"/>
                  </a:lnTo>
                  <a:lnTo>
                    <a:pt x="213258" y="1142999"/>
                  </a:lnTo>
                  <a:lnTo>
                    <a:pt x="205651" y="1142999"/>
                  </a:lnTo>
                  <a:lnTo>
                    <a:pt x="202450" y="1130299"/>
                  </a:lnTo>
                  <a:lnTo>
                    <a:pt x="194919" y="1130299"/>
                  </a:lnTo>
                  <a:lnTo>
                    <a:pt x="192062" y="1117599"/>
                  </a:lnTo>
                  <a:lnTo>
                    <a:pt x="185166" y="1117599"/>
                  </a:lnTo>
                  <a:lnTo>
                    <a:pt x="182549" y="1104899"/>
                  </a:lnTo>
                  <a:lnTo>
                    <a:pt x="176542" y="1104899"/>
                  </a:lnTo>
                  <a:lnTo>
                    <a:pt x="174091" y="1092199"/>
                  </a:lnTo>
                  <a:lnTo>
                    <a:pt x="171843" y="1092199"/>
                  </a:lnTo>
                  <a:lnTo>
                    <a:pt x="165470" y="1079499"/>
                  </a:lnTo>
                  <a:lnTo>
                    <a:pt x="159918" y="1066799"/>
                  </a:lnTo>
                  <a:lnTo>
                    <a:pt x="154995" y="1041399"/>
                  </a:lnTo>
                  <a:lnTo>
                    <a:pt x="150507" y="1028699"/>
                  </a:lnTo>
                  <a:lnTo>
                    <a:pt x="143741" y="1003299"/>
                  </a:lnTo>
                  <a:lnTo>
                    <a:pt x="136801" y="977899"/>
                  </a:lnTo>
                  <a:lnTo>
                    <a:pt x="128894" y="965199"/>
                  </a:lnTo>
                  <a:lnTo>
                    <a:pt x="119227" y="939799"/>
                  </a:lnTo>
                  <a:lnTo>
                    <a:pt x="114984" y="927099"/>
                  </a:lnTo>
                  <a:lnTo>
                    <a:pt x="110340" y="914399"/>
                  </a:lnTo>
                  <a:close/>
                </a:path>
                <a:path w="1322070" h="1333500">
                  <a:moveTo>
                    <a:pt x="1064909" y="634999"/>
                  </a:moveTo>
                  <a:lnTo>
                    <a:pt x="964984" y="634999"/>
                  </a:lnTo>
                  <a:lnTo>
                    <a:pt x="960920" y="647699"/>
                  </a:lnTo>
                  <a:lnTo>
                    <a:pt x="933831" y="647699"/>
                  </a:lnTo>
                  <a:lnTo>
                    <a:pt x="929195" y="660399"/>
                  </a:lnTo>
                  <a:lnTo>
                    <a:pt x="908113" y="660399"/>
                  </a:lnTo>
                  <a:lnTo>
                    <a:pt x="903998" y="673099"/>
                  </a:lnTo>
                  <a:lnTo>
                    <a:pt x="888085" y="673099"/>
                  </a:lnTo>
                  <a:lnTo>
                    <a:pt x="885126" y="685799"/>
                  </a:lnTo>
                  <a:lnTo>
                    <a:pt x="870458" y="685799"/>
                  </a:lnTo>
                  <a:lnTo>
                    <a:pt x="865200" y="698499"/>
                  </a:lnTo>
                  <a:lnTo>
                    <a:pt x="858291" y="698499"/>
                  </a:lnTo>
                  <a:lnTo>
                    <a:pt x="854481" y="711199"/>
                  </a:lnTo>
                  <a:lnTo>
                    <a:pt x="849591" y="711199"/>
                  </a:lnTo>
                  <a:lnTo>
                    <a:pt x="834315" y="723899"/>
                  </a:lnTo>
                  <a:lnTo>
                    <a:pt x="819927" y="749299"/>
                  </a:lnTo>
                  <a:lnTo>
                    <a:pt x="806440" y="761999"/>
                  </a:lnTo>
                  <a:lnTo>
                    <a:pt x="793864" y="774699"/>
                  </a:lnTo>
                  <a:lnTo>
                    <a:pt x="775866" y="812799"/>
                  </a:lnTo>
                  <a:lnTo>
                    <a:pt x="759236" y="838199"/>
                  </a:lnTo>
                  <a:lnTo>
                    <a:pt x="743556" y="863599"/>
                  </a:lnTo>
                  <a:lnTo>
                    <a:pt x="706541" y="939799"/>
                  </a:lnTo>
                  <a:lnTo>
                    <a:pt x="683199" y="990599"/>
                  </a:lnTo>
                  <a:lnTo>
                    <a:pt x="657837" y="1028699"/>
                  </a:lnTo>
                  <a:lnTo>
                    <a:pt x="629910" y="1066799"/>
                  </a:lnTo>
                  <a:lnTo>
                    <a:pt x="598873" y="1104899"/>
                  </a:lnTo>
                  <a:lnTo>
                    <a:pt x="564181" y="1142999"/>
                  </a:lnTo>
                  <a:lnTo>
                    <a:pt x="525289" y="1168399"/>
                  </a:lnTo>
                  <a:lnTo>
                    <a:pt x="481653" y="1193799"/>
                  </a:lnTo>
                  <a:lnTo>
                    <a:pt x="432727" y="1206499"/>
                  </a:lnTo>
                  <a:lnTo>
                    <a:pt x="581436" y="1206499"/>
                  </a:lnTo>
                  <a:lnTo>
                    <a:pt x="617071" y="1155699"/>
                  </a:lnTo>
                  <a:lnTo>
                    <a:pt x="640249" y="1117599"/>
                  </a:lnTo>
                  <a:lnTo>
                    <a:pt x="662053" y="1079499"/>
                  </a:lnTo>
                  <a:lnTo>
                    <a:pt x="683702" y="1028699"/>
                  </a:lnTo>
                  <a:lnTo>
                    <a:pt x="706417" y="990599"/>
                  </a:lnTo>
                  <a:lnTo>
                    <a:pt x="731418" y="952499"/>
                  </a:lnTo>
                  <a:lnTo>
                    <a:pt x="734148" y="952499"/>
                  </a:lnTo>
                  <a:lnTo>
                    <a:pt x="764778" y="914399"/>
                  </a:lnTo>
                  <a:lnTo>
                    <a:pt x="802779" y="876299"/>
                  </a:lnTo>
                  <a:lnTo>
                    <a:pt x="845991" y="850899"/>
                  </a:lnTo>
                  <a:lnTo>
                    <a:pt x="892251" y="838199"/>
                  </a:lnTo>
                  <a:lnTo>
                    <a:pt x="899100" y="825499"/>
                  </a:lnTo>
                  <a:lnTo>
                    <a:pt x="1279741" y="825499"/>
                  </a:lnTo>
                  <a:lnTo>
                    <a:pt x="1272943" y="812799"/>
                  </a:lnTo>
                  <a:lnTo>
                    <a:pt x="1248039" y="774699"/>
                  </a:lnTo>
                  <a:lnTo>
                    <a:pt x="1218884" y="736599"/>
                  </a:lnTo>
                  <a:lnTo>
                    <a:pt x="1185735" y="698499"/>
                  </a:lnTo>
                  <a:lnTo>
                    <a:pt x="1148851" y="673099"/>
                  </a:lnTo>
                  <a:lnTo>
                    <a:pt x="1108489" y="647699"/>
                  </a:lnTo>
                  <a:lnTo>
                    <a:pt x="1064909" y="634999"/>
                  </a:lnTo>
                  <a:close/>
                </a:path>
                <a:path w="1322070" h="1333500">
                  <a:moveTo>
                    <a:pt x="1319034" y="1003299"/>
                  </a:moveTo>
                  <a:lnTo>
                    <a:pt x="1104188" y="1003299"/>
                  </a:lnTo>
                  <a:lnTo>
                    <a:pt x="1117914" y="1028699"/>
                  </a:lnTo>
                  <a:lnTo>
                    <a:pt x="1134668" y="1054099"/>
                  </a:lnTo>
                  <a:lnTo>
                    <a:pt x="1155023" y="1079499"/>
                  </a:lnTo>
                  <a:lnTo>
                    <a:pt x="1179550" y="1092199"/>
                  </a:lnTo>
                  <a:lnTo>
                    <a:pt x="1247508" y="1092199"/>
                  </a:lnTo>
                  <a:lnTo>
                    <a:pt x="1250975" y="1079499"/>
                  </a:lnTo>
                  <a:lnTo>
                    <a:pt x="1274711" y="1079499"/>
                  </a:lnTo>
                  <a:lnTo>
                    <a:pt x="1276451" y="1066799"/>
                  </a:lnTo>
                  <a:lnTo>
                    <a:pt x="1289799" y="1066799"/>
                  </a:lnTo>
                  <a:lnTo>
                    <a:pt x="1295400" y="1054099"/>
                  </a:lnTo>
                  <a:lnTo>
                    <a:pt x="1299019" y="1054099"/>
                  </a:lnTo>
                  <a:lnTo>
                    <a:pt x="1302207" y="1041399"/>
                  </a:lnTo>
                  <a:lnTo>
                    <a:pt x="1307662" y="1041399"/>
                  </a:lnTo>
                  <a:lnTo>
                    <a:pt x="1312143" y="1028699"/>
                  </a:lnTo>
                  <a:lnTo>
                    <a:pt x="1315707" y="1015999"/>
                  </a:lnTo>
                  <a:lnTo>
                    <a:pt x="1318412" y="1015999"/>
                  </a:lnTo>
                  <a:lnTo>
                    <a:pt x="1319034" y="1003299"/>
                  </a:lnTo>
                  <a:close/>
                </a:path>
                <a:path w="1322070" h="1333500">
                  <a:moveTo>
                    <a:pt x="1311526" y="901699"/>
                  </a:moveTo>
                  <a:lnTo>
                    <a:pt x="1056944" y="901699"/>
                  </a:lnTo>
                  <a:lnTo>
                    <a:pt x="1060399" y="914399"/>
                  </a:lnTo>
                  <a:lnTo>
                    <a:pt x="1065535" y="927099"/>
                  </a:lnTo>
                  <a:lnTo>
                    <a:pt x="1070581" y="927099"/>
                  </a:lnTo>
                  <a:lnTo>
                    <a:pt x="1075508" y="939799"/>
                  </a:lnTo>
                  <a:lnTo>
                    <a:pt x="1080287" y="952499"/>
                  </a:lnTo>
                  <a:lnTo>
                    <a:pt x="1083411" y="965199"/>
                  </a:lnTo>
                  <a:lnTo>
                    <a:pt x="1093433" y="977899"/>
                  </a:lnTo>
                  <a:lnTo>
                    <a:pt x="1097324" y="990599"/>
                  </a:lnTo>
                  <a:lnTo>
                    <a:pt x="1100919" y="1003299"/>
                  </a:lnTo>
                  <a:lnTo>
                    <a:pt x="1319555" y="1003299"/>
                  </a:lnTo>
                  <a:lnTo>
                    <a:pt x="1321346" y="990599"/>
                  </a:lnTo>
                  <a:lnTo>
                    <a:pt x="1321981" y="990599"/>
                  </a:lnTo>
                  <a:lnTo>
                    <a:pt x="1321860" y="977899"/>
                  </a:lnTo>
                  <a:lnTo>
                    <a:pt x="1321739" y="965199"/>
                  </a:lnTo>
                  <a:lnTo>
                    <a:pt x="1321536" y="965199"/>
                  </a:lnTo>
                  <a:lnTo>
                    <a:pt x="1320596" y="952499"/>
                  </a:lnTo>
                  <a:lnTo>
                    <a:pt x="1319453" y="939799"/>
                  </a:lnTo>
                  <a:lnTo>
                    <a:pt x="1317967" y="939799"/>
                  </a:lnTo>
                  <a:lnTo>
                    <a:pt x="1316069" y="927099"/>
                  </a:lnTo>
                  <a:lnTo>
                    <a:pt x="1313908" y="914399"/>
                  </a:lnTo>
                  <a:lnTo>
                    <a:pt x="1311526" y="901699"/>
                  </a:lnTo>
                  <a:close/>
                </a:path>
                <a:path w="1322070" h="1333500">
                  <a:moveTo>
                    <a:pt x="286886" y="965199"/>
                  </a:moveTo>
                  <a:lnTo>
                    <a:pt x="255651" y="965199"/>
                  </a:lnTo>
                  <a:lnTo>
                    <a:pt x="260121" y="977899"/>
                  </a:lnTo>
                  <a:lnTo>
                    <a:pt x="278374" y="977899"/>
                  </a:lnTo>
                  <a:lnTo>
                    <a:pt x="286886" y="965199"/>
                  </a:lnTo>
                  <a:close/>
                </a:path>
                <a:path w="1322070" h="1333500">
                  <a:moveTo>
                    <a:pt x="419744" y="507999"/>
                  </a:moveTo>
                  <a:lnTo>
                    <a:pt x="366848" y="507999"/>
                  </a:lnTo>
                  <a:lnTo>
                    <a:pt x="313944" y="520699"/>
                  </a:lnTo>
                  <a:lnTo>
                    <a:pt x="279830" y="520699"/>
                  </a:lnTo>
                  <a:lnTo>
                    <a:pt x="247091" y="546099"/>
                  </a:lnTo>
                  <a:lnTo>
                    <a:pt x="217114" y="558799"/>
                  </a:lnTo>
                  <a:lnTo>
                    <a:pt x="191287" y="584199"/>
                  </a:lnTo>
                  <a:lnTo>
                    <a:pt x="188137" y="596899"/>
                  </a:lnTo>
                  <a:lnTo>
                    <a:pt x="182308" y="596899"/>
                  </a:lnTo>
                  <a:lnTo>
                    <a:pt x="173210" y="609599"/>
                  </a:lnTo>
                  <a:lnTo>
                    <a:pt x="151993" y="647699"/>
                  </a:lnTo>
                  <a:lnTo>
                    <a:pt x="147526" y="673099"/>
                  </a:lnTo>
                  <a:lnTo>
                    <a:pt x="145646" y="673099"/>
                  </a:lnTo>
                  <a:lnTo>
                    <a:pt x="143992" y="685799"/>
                  </a:lnTo>
                  <a:lnTo>
                    <a:pt x="137131" y="723899"/>
                  </a:lnTo>
                  <a:lnTo>
                    <a:pt x="137239" y="749299"/>
                  </a:lnTo>
                  <a:lnTo>
                    <a:pt x="144432" y="825499"/>
                  </a:lnTo>
                  <a:lnTo>
                    <a:pt x="158172" y="863599"/>
                  </a:lnTo>
                  <a:lnTo>
                    <a:pt x="178356" y="901699"/>
                  </a:lnTo>
                  <a:lnTo>
                    <a:pt x="204774" y="939799"/>
                  </a:lnTo>
                  <a:lnTo>
                    <a:pt x="211874" y="939799"/>
                  </a:lnTo>
                  <a:lnTo>
                    <a:pt x="219577" y="952499"/>
                  </a:lnTo>
                  <a:lnTo>
                    <a:pt x="228001" y="952499"/>
                  </a:lnTo>
                  <a:lnTo>
                    <a:pt x="237032" y="965199"/>
                  </a:lnTo>
                  <a:lnTo>
                    <a:pt x="303034" y="965199"/>
                  </a:lnTo>
                  <a:lnTo>
                    <a:pt x="313244" y="939799"/>
                  </a:lnTo>
                  <a:lnTo>
                    <a:pt x="314572" y="927099"/>
                  </a:lnTo>
                  <a:lnTo>
                    <a:pt x="310214" y="901699"/>
                  </a:lnTo>
                  <a:lnTo>
                    <a:pt x="303364" y="888999"/>
                  </a:lnTo>
                  <a:lnTo>
                    <a:pt x="292704" y="863599"/>
                  </a:lnTo>
                  <a:lnTo>
                    <a:pt x="282489" y="838199"/>
                  </a:lnTo>
                  <a:lnTo>
                    <a:pt x="273793" y="812799"/>
                  </a:lnTo>
                  <a:lnTo>
                    <a:pt x="267690" y="787399"/>
                  </a:lnTo>
                  <a:lnTo>
                    <a:pt x="267147" y="749299"/>
                  </a:lnTo>
                  <a:lnTo>
                    <a:pt x="279590" y="698499"/>
                  </a:lnTo>
                  <a:lnTo>
                    <a:pt x="303634" y="660399"/>
                  </a:lnTo>
                  <a:lnTo>
                    <a:pt x="337895" y="634999"/>
                  </a:lnTo>
                  <a:lnTo>
                    <a:pt x="380987" y="622299"/>
                  </a:lnTo>
                  <a:lnTo>
                    <a:pt x="635431" y="622299"/>
                  </a:lnTo>
                  <a:lnTo>
                    <a:pt x="669620" y="584199"/>
                  </a:lnTo>
                  <a:lnTo>
                    <a:pt x="688254" y="571499"/>
                  </a:lnTo>
                  <a:lnTo>
                    <a:pt x="577834" y="571499"/>
                  </a:lnTo>
                  <a:lnTo>
                    <a:pt x="571172" y="558799"/>
                  </a:lnTo>
                  <a:lnTo>
                    <a:pt x="564337" y="558799"/>
                  </a:lnTo>
                  <a:lnTo>
                    <a:pt x="519893" y="533399"/>
                  </a:lnTo>
                  <a:lnTo>
                    <a:pt x="471228" y="520699"/>
                  </a:lnTo>
                  <a:lnTo>
                    <a:pt x="419744" y="507999"/>
                  </a:lnTo>
                  <a:close/>
                </a:path>
                <a:path w="1322070" h="1333500">
                  <a:moveTo>
                    <a:pt x="635431" y="622299"/>
                  </a:moveTo>
                  <a:lnTo>
                    <a:pt x="453861" y="622299"/>
                  </a:lnTo>
                  <a:lnTo>
                    <a:pt x="489731" y="634999"/>
                  </a:lnTo>
                  <a:lnTo>
                    <a:pt x="523125" y="647699"/>
                  </a:lnTo>
                  <a:lnTo>
                    <a:pt x="504740" y="673099"/>
                  </a:lnTo>
                  <a:lnTo>
                    <a:pt x="488210" y="698499"/>
                  </a:lnTo>
                  <a:lnTo>
                    <a:pt x="473951" y="736599"/>
                  </a:lnTo>
                  <a:lnTo>
                    <a:pt x="462381" y="761999"/>
                  </a:lnTo>
                  <a:lnTo>
                    <a:pt x="454078" y="800099"/>
                  </a:lnTo>
                  <a:lnTo>
                    <a:pt x="454977" y="838199"/>
                  </a:lnTo>
                  <a:lnTo>
                    <a:pt x="465810" y="876299"/>
                  </a:lnTo>
                  <a:lnTo>
                    <a:pt x="487311" y="901699"/>
                  </a:lnTo>
                  <a:lnTo>
                    <a:pt x="519286" y="927099"/>
                  </a:lnTo>
                  <a:lnTo>
                    <a:pt x="550848" y="939799"/>
                  </a:lnTo>
                  <a:lnTo>
                    <a:pt x="579435" y="952499"/>
                  </a:lnTo>
                  <a:lnTo>
                    <a:pt x="602488" y="939799"/>
                  </a:lnTo>
                  <a:lnTo>
                    <a:pt x="603186" y="939799"/>
                  </a:lnTo>
                  <a:lnTo>
                    <a:pt x="641258" y="927099"/>
                  </a:lnTo>
                  <a:lnTo>
                    <a:pt x="676584" y="901699"/>
                  </a:lnTo>
                  <a:lnTo>
                    <a:pt x="554530" y="901699"/>
                  </a:lnTo>
                  <a:lnTo>
                    <a:pt x="539178" y="888999"/>
                  </a:lnTo>
                  <a:lnTo>
                    <a:pt x="527379" y="888999"/>
                  </a:lnTo>
                  <a:lnTo>
                    <a:pt x="518807" y="876299"/>
                  </a:lnTo>
                  <a:lnTo>
                    <a:pt x="514267" y="876299"/>
                  </a:lnTo>
                  <a:lnTo>
                    <a:pt x="510243" y="863599"/>
                  </a:lnTo>
                  <a:lnTo>
                    <a:pt x="507040" y="850899"/>
                  </a:lnTo>
                  <a:lnTo>
                    <a:pt x="504964" y="838199"/>
                  </a:lnTo>
                  <a:lnTo>
                    <a:pt x="505077" y="825499"/>
                  </a:lnTo>
                  <a:lnTo>
                    <a:pt x="505190" y="812799"/>
                  </a:lnTo>
                  <a:lnTo>
                    <a:pt x="505302" y="800099"/>
                  </a:lnTo>
                  <a:lnTo>
                    <a:pt x="517547" y="749299"/>
                  </a:lnTo>
                  <a:lnTo>
                    <a:pt x="538511" y="723899"/>
                  </a:lnTo>
                  <a:lnTo>
                    <a:pt x="565010" y="685799"/>
                  </a:lnTo>
                  <a:lnTo>
                    <a:pt x="685327" y="685799"/>
                  </a:lnTo>
                  <a:lnTo>
                    <a:pt x="672589" y="660399"/>
                  </a:lnTo>
                  <a:lnTo>
                    <a:pt x="635431" y="622299"/>
                  </a:lnTo>
                  <a:close/>
                </a:path>
                <a:path w="1322070" h="1333500">
                  <a:moveTo>
                    <a:pt x="99682" y="901699"/>
                  </a:moveTo>
                  <a:lnTo>
                    <a:pt x="23228" y="901699"/>
                  </a:lnTo>
                  <a:lnTo>
                    <a:pt x="21945" y="914399"/>
                  </a:lnTo>
                  <a:lnTo>
                    <a:pt x="105254" y="914399"/>
                  </a:lnTo>
                  <a:lnTo>
                    <a:pt x="99682" y="901699"/>
                  </a:lnTo>
                  <a:close/>
                </a:path>
                <a:path w="1322070" h="1333500">
                  <a:moveTo>
                    <a:pt x="89154" y="888999"/>
                  </a:moveTo>
                  <a:lnTo>
                    <a:pt x="33731" y="888999"/>
                  </a:lnTo>
                  <a:lnTo>
                    <a:pt x="32562" y="901699"/>
                  </a:lnTo>
                  <a:lnTo>
                    <a:pt x="90678" y="901699"/>
                  </a:lnTo>
                  <a:lnTo>
                    <a:pt x="89154" y="888999"/>
                  </a:lnTo>
                  <a:close/>
                </a:path>
                <a:path w="1322070" h="1333500">
                  <a:moveTo>
                    <a:pt x="685327" y="685799"/>
                  </a:moveTo>
                  <a:lnTo>
                    <a:pt x="565010" y="685799"/>
                  </a:lnTo>
                  <a:lnTo>
                    <a:pt x="577000" y="698499"/>
                  </a:lnTo>
                  <a:lnTo>
                    <a:pt x="589754" y="711199"/>
                  </a:lnTo>
                  <a:lnTo>
                    <a:pt x="602534" y="736599"/>
                  </a:lnTo>
                  <a:lnTo>
                    <a:pt x="614603" y="749299"/>
                  </a:lnTo>
                  <a:lnTo>
                    <a:pt x="626697" y="774699"/>
                  </a:lnTo>
                  <a:lnTo>
                    <a:pt x="636527" y="800099"/>
                  </a:lnTo>
                  <a:lnTo>
                    <a:pt x="641875" y="825499"/>
                  </a:lnTo>
                  <a:lnTo>
                    <a:pt x="640524" y="850899"/>
                  </a:lnTo>
                  <a:lnTo>
                    <a:pt x="632714" y="863599"/>
                  </a:lnTo>
                  <a:lnTo>
                    <a:pt x="618372" y="876299"/>
                  </a:lnTo>
                  <a:lnTo>
                    <a:pt x="598415" y="888999"/>
                  </a:lnTo>
                  <a:lnTo>
                    <a:pt x="573760" y="901699"/>
                  </a:lnTo>
                  <a:lnTo>
                    <a:pt x="676584" y="901699"/>
                  </a:lnTo>
                  <a:lnTo>
                    <a:pt x="703268" y="863599"/>
                  </a:lnTo>
                  <a:lnTo>
                    <a:pt x="715416" y="812799"/>
                  </a:lnTo>
                  <a:lnTo>
                    <a:pt x="712219" y="761999"/>
                  </a:lnTo>
                  <a:lnTo>
                    <a:pt x="698065" y="711199"/>
                  </a:lnTo>
                  <a:lnTo>
                    <a:pt x="685327" y="685799"/>
                  </a:lnTo>
                  <a:close/>
                </a:path>
                <a:path w="1322070" h="1333500">
                  <a:moveTo>
                    <a:pt x="1279741" y="825499"/>
                  </a:moveTo>
                  <a:lnTo>
                    <a:pt x="971130" y="825499"/>
                  </a:lnTo>
                  <a:lnTo>
                    <a:pt x="976934" y="838199"/>
                  </a:lnTo>
                  <a:lnTo>
                    <a:pt x="995162" y="838199"/>
                  </a:lnTo>
                  <a:lnTo>
                    <a:pt x="1007189" y="850899"/>
                  </a:lnTo>
                  <a:lnTo>
                    <a:pt x="1018601" y="850899"/>
                  </a:lnTo>
                  <a:lnTo>
                    <a:pt x="1029309" y="863599"/>
                  </a:lnTo>
                  <a:lnTo>
                    <a:pt x="1034326" y="863599"/>
                  </a:lnTo>
                  <a:lnTo>
                    <a:pt x="1039507" y="876299"/>
                  </a:lnTo>
                  <a:lnTo>
                    <a:pt x="1046480" y="888999"/>
                  </a:lnTo>
                  <a:lnTo>
                    <a:pt x="1048219" y="888999"/>
                  </a:lnTo>
                  <a:lnTo>
                    <a:pt x="1053465" y="901699"/>
                  </a:lnTo>
                  <a:lnTo>
                    <a:pt x="1308963" y="901699"/>
                  </a:lnTo>
                  <a:lnTo>
                    <a:pt x="1293337" y="850899"/>
                  </a:lnTo>
                  <a:lnTo>
                    <a:pt x="1279741" y="825499"/>
                  </a:lnTo>
                  <a:close/>
                </a:path>
                <a:path w="1322070" h="1333500">
                  <a:moveTo>
                    <a:pt x="777825" y="50799"/>
                  </a:moveTo>
                  <a:lnTo>
                    <a:pt x="652548" y="50799"/>
                  </a:lnTo>
                  <a:lnTo>
                    <a:pt x="656848" y="63499"/>
                  </a:lnTo>
                  <a:lnTo>
                    <a:pt x="666902" y="76199"/>
                  </a:lnTo>
                  <a:lnTo>
                    <a:pt x="677164" y="101599"/>
                  </a:lnTo>
                  <a:lnTo>
                    <a:pt x="688092" y="126999"/>
                  </a:lnTo>
                  <a:lnTo>
                    <a:pt x="699220" y="139699"/>
                  </a:lnTo>
                  <a:lnTo>
                    <a:pt x="710082" y="165099"/>
                  </a:lnTo>
                  <a:lnTo>
                    <a:pt x="712571" y="177799"/>
                  </a:lnTo>
                  <a:lnTo>
                    <a:pt x="715911" y="177799"/>
                  </a:lnTo>
                  <a:lnTo>
                    <a:pt x="718540" y="190499"/>
                  </a:lnTo>
                  <a:lnTo>
                    <a:pt x="719645" y="190499"/>
                  </a:lnTo>
                  <a:lnTo>
                    <a:pt x="722769" y="203199"/>
                  </a:lnTo>
                  <a:lnTo>
                    <a:pt x="724509" y="203199"/>
                  </a:lnTo>
                  <a:lnTo>
                    <a:pt x="726300" y="215899"/>
                  </a:lnTo>
                  <a:lnTo>
                    <a:pt x="728272" y="228599"/>
                  </a:lnTo>
                  <a:lnTo>
                    <a:pt x="729895" y="228599"/>
                  </a:lnTo>
                  <a:lnTo>
                    <a:pt x="731426" y="241299"/>
                  </a:lnTo>
                  <a:lnTo>
                    <a:pt x="733386" y="241299"/>
                  </a:lnTo>
                  <a:lnTo>
                    <a:pt x="734745" y="253999"/>
                  </a:lnTo>
                  <a:lnTo>
                    <a:pt x="735952" y="253999"/>
                  </a:lnTo>
                  <a:lnTo>
                    <a:pt x="736663" y="266699"/>
                  </a:lnTo>
                  <a:lnTo>
                    <a:pt x="739320" y="292099"/>
                  </a:lnTo>
                  <a:lnTo>
                    <a:pt x="738231" y="330199"/>
                  </a:lnTo>
                  <a:lnTo>
                    <a:pt x="732523" y="368299"/>
                  </a:lnTo>
                  <a:lnTo>
                    <a:pt x="721321" y="406399"/>
                  </a:lnTo>
                  <a:lnTo>
                    <a:pt x="718016" y="406399"/>
                  </a:lnTo>
                  <a:lnTo>
                    <a:pt x="714392" y="419099"/>
                  </a:lnTo>
                  <a:lnTo>
                    <a:pt x="710433" y="431799"/>
                  </a:lnTo>
                  <a:lnTo>
                    <a:pt x="706120" y="431799"/>
                  </a:lnTo>
                  <a:lnTo>
                    <a:pt x="704049" y="444499"/>
                  </a:lnTo>
                  <a:lnTo>
                    <a:pt x="698017" y="444499"/>
                  </a:lnTo>
                  <a:lnTo>
                    <a:pt x="695782" y="457199"/>
                  </a:lnTo>
                  <a:lnTo>
                    <a:pt x="690194" y="457199"/>
                  </a:lnTo>
                  <a:lnTo>
                    <a:pt x="687832" y="469899"/>
                  </a:lnTo>
                  <a:lnTo>
                    <a:pt x="684187" y="469899"/>
                  </a:lnTo>
                  <a:lnTo>
                    <a:pt x="679932" y="482599"/>
                  </a:lnTo>
                  <a:lnTo>
                    <a:pt x="670953" y="482599"/>
                  </a:lnTo>
                  <a:lnTo>
                    <a:pt x="668616" y="495299"/>
                  </a:lnTo>
                  <a:lnTo>
                    <a:pt x="666254" y="495299"/>
                  </a:lnTo>
                  <a:lnTo>
                    <a:pt x="657796" y="507999"/>
                  </a:lnTo>
                  <a:lnTo>
                    <a:pt x="652348" y="507999"/>
                  </a:lnTo>
                  <a:lnTo>
                    <a:pt x="646798" y="520699"/>
                  </a:lnTo>
                  <a:lnTo>
                    <a:pt x="633103" y="533399"/>
                  </a:lnTo>
                  <a:lnTo>
                    <a:pt x="619107" y="546099"/>
                  </a:lnTo>
                  <a:lnTo>
                    <a:pt x="590664" y="571499"/>
                  </a:lnTo>
                  <a:lnTo>
                    <a:pt x="688254" y="571499"/>
                  </a:lnTo>
                  <a:lnTo>
                    <a:pt x="706887" y="558799"/>
                  </a:lnTo>
                  <a:lnTo>
                    <a:pt x="744759" y="533399"/>
                  </a:lnTo>
                  <a:lnTo>
                    <a:pt x="780764" y="495299"/>
                  </a:lnTo>
                  <a:lnTo>
                    <a:pt x="812430" y="457199"/>
                  </a:lnTo>
                  <a:lnTo>
                    <a:pt x="837285" y="419099"/>
                  </a:lnTo>
                  <a:lnTo>
                    <a:pt x="855755" y="368299"/>
                  </a:lnTo>
                  <a:lnTo>
                    <a:pt x="865739" y="330199"/>
                  </a:lnTo>
                  <a:lnTo>
                    <a:pt x="867611" y="279399"/>
                  </a:lnTo>
                  <a:lnTo>
                    <a:pt x="861746" y="228599"/>
                  </a:lnTo>
                  <a:lnTo>
                    <a:pt x="848517" y="177799"/>
                  </a:lnTo>
                  <a:lnTo>
                    <a:pt x="828301" y="126999"/>
                  </a:lnTo>
                  <a:lnTo>
                    <a:pt x="801471" y="88899"/>
                  </a:lnTo>
                  <a:lnTo>
                    <a:pt x="793516" y="76199"/>
                  </a:lnTo>
                  <a:lnTo>
                    <a:pt x="785628" y="63499"/>
                  </a:lnTo>
                  <a:lnTo>
                    <a:pt x="777825" y="50799"/>
                  </a:lnTo>
                  <a:close/>
                </a:path>
                <a:path w="1322070" h="1333500">
                  <a:moveTo>
                    <a:pt x="609307" y="304799"/>
                  </a:moveTo>
                  <a:lnTo>
                    <a:pt x="418147" y="304799"/>
                  </a:lnTo>
                  <a:lnTo>
                    <a:pt x="418007" y="317499"/>
                  </a:lnTo>
                  <a:lnTo>
                    <a:pt x="418134" y="330199"/>
                  </a:lnTo>
                  <a:lnTo>
                    <a:pt x="418706" y="330199"/>
                  </a:lnTo>
                  <a:lnTo>
                    <a:pt x="426491" y="355599"/>
                  </a:lnTo>
                  <a:lnTo>
                    <a:pt x="441028" y="393699"/>
                  </a:lnTo>
                  <a:lnTo>
                    <a:pt x="460577" y="419099"/>
                  </a:lnTo>
                  <a:lnTo>
                    <a:pt x="483400" y="431799"/>
                  </a:lnTo>
                  <a:lnTo>
                    <a:pt x="520215" y="457199"/>
                  </a:lnTo>
                  <a:lnTo>
                    <a:pt x="561159" y="457199"/>
                  </a:lnTo>
                  <a:lnTo>
                    <a:pt x="597650" y="444499"/>
                  </a:lnTo>
                  <a:lnTo>
                    <a:pt x="621106" y="419099"/>
                  </a:lnTo>
                  <a:lnTo>
                    <a:pt x="623804" y="406399"/>
                  </a:lnTo>
                  <a:lnTo>
                    <a:pt x="625325" y="393699"/>
                  </a:lnTo>
                  <a:lnTo>
                    <a:pt x="625728" y="380999"/>
                  </a:lnTo>
                  <a:lnTo>
                    <a:pt x="625068" y="368299"/>
                  </a:lnTo>
                  <a:lnTo>
                    <a:pt x="623520" y="355599"/>
                  </a:lnTo>
                  <a:lnTo>
                    <a:pt x="621126" y="342899"/>
                  </a:lnTo>
                  <a:lnTo>
                    <a:pt x="617906" y="330199"/>
                  </a:lnTo>
                  <a:lnTo>
                    <a:pt x="613892" y="317499"/>
                  </a:lnTo>
                  <a:lnTo>
                    <a:pt x="610806" y="317499"/>
                  </a:lnTo>
                  <a:lnTo>
                    <a:pt x="609307" y="304799"/>
                  </a:lnTo>
                  <a:close/>
                </a:path>
                <a:path w="1322070" h="1333500">
                  <a:moveTo>
                    <a:pt x="562864" y="241299"/>
                  </a:moveTo>
                  <a:lnTo>
                    <a:pt x="460895" y="241299"/>
                  </a:lnTo>
                  <a:lnTo>
                    <a:pt x="446517" y="253999"/>
                  </a:lnTo>
                  <a:lnTo>
                    <a:pt x="434617" y="266699"/>
                  </a:lnTo>
                  <a:lnTo>
                    <a:pt x="425639" y="279399"/>
                  </a:lnTo>
                  <a:lnTo>
                    <a:pt x="420027" y="292099"/>
                  </a:lnTo>
                  <a:lnTo>
                    <a:pt x="419481" y="304799"/>
                  </a:lnTo>
                  <a:lnTo>
                    <a:pt x="606729" y="304799"/>
                  </a:lnTo>
                  <a:lnTo>
                    <a:pt x="603256" y="292099"/>
                  </a:lnTo>
                  <a:lnTo>
                    <a:pt x="599530" y="292099"/>
                  </a:lnTo>
                  <a:lnTo>
                    <a:pt x="595558" y="279399"/>
                  </a:lnTo>
                  <a:lnTo>
                    <a:pt x="588683" y="279399"/>
                  </a:lnTo>
                  <a:lnTo>
                    <a:pt x="585012" y="266699"/>
                  </a:lnTo>
                  <a:lnTo>
                    <a:pt x="580186" y="266699"/>
                  </a:lnTo>
                  <a:lnTo>
                    <a:pt x="576326" y="253999"/>
                  </a:lnTo>
                  <a:lnTo>
                    <a:pt x="567753" y="253999"/>
                  </a:lnTo>
                  <a:lnTo>
                    <a:pt x="562864" y="241299"/>
                  </a:lnTo>
                  <a:close/>
                </a:path>
                <a:path w="1322070" h="1333500">
                  <a:moveTo>
                    <a:pt x="539800" y="228599"/>
                  </a:moveTo>
                  <a:lnTo>
                    <a:pt x="474548" y="228599"/>
                  </a:lnTo>
                  <a:lnTo>
                    <a:pt x="471627" y="241299"/>
                  </a:lnTo>
                  <a:lnTo>
                    <a:pt x="543293" y="241299"/>
                  </a:lnTo>
                  <a:lnTo>
                    <a:pt x="539800" y="228599"/>
                  </a:lnTo>
                  <a:close/>
                </a:path>
                <a:path w="1322070" h="1333500">
                  <a:moveTo>
                    <a:pt x="764959" y="38099"/>
                  </a:moveTo>
                  <a:lnTo>
                    <a:pt x="647039" y="38099"/>
                  </a:lnTo>
                  <a:lnTo>
                    <a:pt x="648843" y="50799"/>
                  </a:lnTo>
                  <a:lnTo>
                    <a:pt x="768743" y="50799"/>
                  </a:lnTo>
                  <a:lnTo>
                    <a:pt x="764959" y="38099"/>
                  </a:lnTo>
                  <a:close/>
                </a:path>
                <a:path w="1322070" h="1333500">
                  <a:moveTo>
                    <a:pt x="703313" y="0"/>
                  </a:moveTo>
                  <a:lnTo>
                    <a:pt x="651072" y="0"/>
                  </a:lnTo>
                  <a:lnTo>
                    <a:pt x="644332" y="12699"/>
                  </a:lnTo>
                  <a:lnTo>
                    <a:pt x="641210" y="25399"/>
                  </a:lnTo>
                  <a:lnTo>
                    <a:pt x="644334" y="38099"/>
                  </a:lnTo>
                  <a:lnTo>
                    <a:pt x="756310" y="38099"/>
                  </a:lnTo>
                  <a:lnTo>
                    <a:pt x="750862" y="25399"/>
                  </a:lnTo>
                  <a:lnTo>
                    <a:pt x="739228" y="25399"/>
                  </a:lnTo>
                  <a:lnTo>
                    <a:pt x="733310" y="12699"/>
                  </a:lnTo>
                  <a:lnTo>
                    <a:pt x="709599" y="12699"/>
                  </a:lnTo>
                  <a:lnTo>
                    <a:pt x="703313" y="0"/>
                  </a:lnTo>
                  <a:close/>
                </a:path>
              </a:pathLst>
            </a:custGeom>
            <a:solidFill>
              <a:srgbClr val="1423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129548" y="714308"/>
              <a:ext cx="913765" cy="913765"/>
            </a:xfrm>
            <a:custGeom>
              <a:avLst/>
              <a:gdLst/>
              <a:ahLst/>
              <a:cxnLst/>
              <a:rect l="l" t="t" r="r" b="b"/>
              <a:pathLst>
                <a:path w="913764" h="913764">
                  <a:moveTo>
                    <a:pt x="456641" y="0"/>
                  </a:moveTo>
                  <a:lnTo>
                    <a:pt x="409952" y="2357"/>
                  </a:lnTo>
                  <a:lnTo>
                    <a:pt x="364611" y="9277"/>
                  </a:lnTo>
                  <a:lnTo>
                    <a:pt x="320849" y="20530"/>
                  </a:lnTo>
                  <a:lnTo>
                    <a:pt x="278895" y="35887"/>
                  </a:lnTo>
                  <a:lnTo>
                    <a:pt x="238978" y="55116"/>
                  </a:lnTo>
                  <a:lnTo>
                    <a:pt x="201328" y="77990"/>
                  </a:lnTo>
                  <a:lnTo>
                    <a:pt x="166174" y="104279"/>
                  </a:lnTo>
                  <a:lnTo>
                    <a:pt x="133746" y="133753"/>
                  </a:lnTo>
                  <a:lnTo>
                    <a:pt x="104274" y="166182"/>
                  </a:lnTo>
                  <a:lnTo>
                    <a:pt x="77986" y="201337"/>
                  </a:lnTo>
                  <a:lnTo>
                    <a:pt x="55114" y="238988"/>
                  </a:lnTo>
                  <a:lnTo>
                    <a:pt x="35885" y="278906"/>
                  </a:lnTo>
                  <a:lnTo>
                    <a:pt x="20529" y="320861"/>
                  </a:lnTo>
                  <a:lnTo>
                    <a:pt x="9277" y="364624"/>
                  </a:lnTo>
                  <a:lnTo>
                    <a:pt x="2357" y="409964"/>
                  </a:lnTo>
                  <a:lnTo>
                    <a:pt x="0" y="456653"/>
                  </a:lnTo>
                  <a:lnTo>
                    <a:pt x="2357" y="503343"/>
                  </a:lnTo>
                  <a:lnTo>
                    <a:pt x="9277" y="548683"/>
                  </a:lnTo>
                  <a:lnTo>
                    <a:pt x="20529" y="592446"/>
                  </a:lnTo>
                  <a:lnTo>
                    <a:pt x="35885" y="634401"/>
                  </a:lnTo>
                  <a:lnTo>
                    <a:pt x="55114" y="674319"/>
                  </a:lnTo>
                  <a:lnTo>
                    <a:pt x="77986" y="711970"/>
                  </a:lnTo>
                  <a:lnTo>
                    <a:pt x="104274" y="747125"/>
                  </a:lnTo>
                  <a:lnTo>
                    <a:pt x="133746" y="779554"/>
                  </a:lnTo>
                  <a:lnTo>
                    <a:pt x="166174" y="809028"/>
                  </a:lnTo>
                  <a:lnTo>
                    <a:pt x="201328" y="835316"/>
                  </a:lnTo>
                  <a:lnTo>
                    <a:pt x="238978" y="858190"/>
                  </a:lnTo>
                  <a:lnTo>
                    <a:pt x="278895" y="877420"/>
                  </a:lnTo>
                  <a:lnTo>
                    <a:pt x="320849" y="892776"/>
                  </a:lnTo>
                  <a:lnTo>
                    <a:pt x="364611" y="904029"/>
                  </a:lnTo>
                  <a:lnTo>
                    <a:pt x="409952" y="910950"/>
                  </a:lnTo>
                  <a:lnTo>
                    <a:pt x="456641" y="913307"/>
                  </a:lnTo>
                  <a:lnTo>
                    <a:pt x="503332" y="910950"/>
                  </a:lnTo>
                  <a:lnTo>
                    <a:pt x="548674" y="904029"/>
                  </a:lnTo>
                  <a:lnTo>
                    <a:pt x="592438" y="892776"/>
                  </a:lnTo>
                  <a:lnTo>
                    <a:pt x="634394" y="877420"/>
                  </a:lnTo>
                  <a:lnTo>
                    <a:pt x="674312" y="858190"/>
                  </a:lnTo>
                  <a:lnTo>
                    <a:pt x="711963" y="835316"/>
                  </a:lnTo>
                  <a:lnTo>
                    <a:pt x="747118" y="809028"/>
                  </a:lnTo>
                  <a:lnTo>
                    <a:pt x="779546" y="779554"/>
                  </a:lnTo>
                  <a:lnTo>
                    <a:pt x="809019" y="747125"/>
                  </a:lnTo>
                  <a:lnTo>
                    <a:pt x="835307" y="711970"/>
                  </a:lnTo>
                  <a:lnTo>
                    <a:pt x="858180" y="674319"/>
                  </a:lnTo>
                  <a:lnTo>
                    <a:pt x="877409" y="634401"/>
                  </a:lnTo>
                  <a:lnTo>
                    <a:pt x="892765" y="592446"/>
                  </a:lnTo>
                  <a:lnTo>
                    <a:pt x="904017" y="548683"/>
                  </a:lnTo>
                  <a:lnTo>
                    <a:pt x="910937" y="503343"/>
                  </a:lnTo>
                  <a:lnTo>
                    <a:pt x="913295" y="456653"/>
                  </a:lnTo>
                  <a:lnTo>
                    <a:pt x="910937" y="409964"/>
                  </a:lnTo>
                  <a:lnTo>
                    <a:pt x="904017" y="364624"/>
                  </a:lnTo>
                  <a:lnTo>
                    <a:pt x="892765" y="320861"/>
                  </a:lnTo>
                  <a:lnTo>
                    <a:pt x="877409" y="278906"/>
                  </a:lnTo>
                  <a:lnTo>
                    <a:pt x="858180" y="238988"/>
                  </a:lnTo>
                  <a:lnTo>
                    <a:pt x="835307" y="201337"/>
                  </a:lnTo>
                  <a:lnTo>
                    <a:pt x="809019" y="166182"/>
                  </a:lnTo>
                  <a:lnTo>
                    <a:pt x="779546" y="133753"/>
                  </a:lnTo>
                  <a:lnTo>
                    <a:pt x="747118" y="104279"/>
                  </a:lnTo>
                  <a:lnTo>
                    <a:pt x="711963" y="77990"/>
                  </a:lnTo>
                  <a:lnTo>
                    <a:pt x="674312" y="55116"/>
                  </a:lnTo>
                  <a:lnTo>
                    <a:pt x="634394" y="35887"/>
                  </a:lnTo>
                  <a:lnTo>
                    <a:pt x="592438" y="20530"/>
                  </a:lnTo>
                  <a:lnTo>
                    <a:pt x="548674" y="9277"/>
                  </a:lnTo>
                  <a:lnTo>
                    <a:pt x="503332" y="2357"/>
                  </a:lnTo>
                  <a:lnTo>
                    <a:pt x="456641" y="0"/>
                  </a:lnTo>
                  <a:close/>
                </a:path>
              </a:pathLst>
            </a:custGeom>
            <a:solidFill>
              <a:srgbClr val="028E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3467103" y="1020583"/>
            <a:ext cx="2994025" cy="11836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8415">
              <a:lnSpc>
                <a:spcPct val="100000"/>
              </a:lnSpc>
              <a:spcBef>
                <a:spcPts val="110"/>
              </a:spcBef>
            </a:pPr>
            <a:r>
              <a:rPr sz="1600" b="1" spc="-30" dirty="0">
                <a:solidFill>
                  <a:srgbClr val="14232A"/>
                </a:solidFill>
                <a:latin typeface="Tahoma"/>
                <a:cs typeface="Tahoma"/>
              </a:rPr>
              <a:t>M</a:t>
            </a:r>
            <a:r>
              <a:rPr sz="1600" b="1" spc="-140" dirty="0">
                <a:solidFill>
                  <a:srgbClr val="14232A"/>
                </a:solidFill>
                <a:latin typeface="Tahoma"/>
                <a:cs typeface="Tahoma"/>
              </a:rPr>
              <a:t>E</a:t>
            </a:r>
            <a:r>
              <a:rPr sz="2400" b="1" spc="-937" baseline="1736" dirty="0">
                <a:solidFill>
                  <a:srgbClr val="14232A"/>
                </a:solidFill>
                <a:latin typeface="Tahoma"/>
                <a:cs typeface="Tahoma"/>
              </a:rPr>
              <a:t>-</a:t>
            </a:r>
            <a:r>
              <a:rPr sz="1600" b="1" spc="-10" dirty="0">
                <a:solidFill>
                  <a:srgbClr val="14232A"/>
                </a:solidFill>
                <a:latin typeface="Tahoma"/>
                <a:cs typeface="Tahoma"/>
              </a:rPr>
              <a:t>DUNARODNA</a:t>
            </a:r>
            <a:endParaRPr sz="1600">
              <a:latin typeface="Tahoma"/>
              <a:cs typeface="Tahoma"/>
            </a:endParaRPr>
          </a:p>
          <a:p>
            <a:pPr marL="12700" marR="5080">
              <a:lnSpc>
                <a:spcPts val="3440"/>
              </a:lnSpc>
              <a:spcBef>
                <a:spcPts val="380"/>
              </a:spcBef>
            </a:pPr>
            <a:r>
              <a:rPr sz="3050" b="1" spc="75" dirty="0">
                <a:solidFill>
                  <a:srgbClr val="14232A"/>
                </a:solidFill>
                <a:latin typeface="Tahoma"/>
                <a:cs typeface="Tahoma"/>
              </a:rPr>
              <a:t>LJETNA</a:t>
            </a:r>
            <a:r>
              <a:rPr sz="3050" b="1" spc="5" dirty="0">
                <a:solidFill>
                  <a:srgbClr val="14232A"/>
                </a:solidFill>
                <a:latin typeface="Tahoma"/>
                <a:cs typeface="Tahoma"/>
              </a:rPr>
              <a:t> </a:t>
            </a:r>
            <a:r>
              <a:rPr sz="3050" b="1" spc="240" dirty="0">
                <a:solidFill>
                  <a:srgbClr val="14232A"/>
                </a:solidFill>
                <a:latin typeface="Tahoma"/>
                <a:cs typeface="Tahoma"/>
              </a:rPr>
              <a:t>ŠkOlA </a:t>
            </a:r>
            <a:r>
              <a:rPr sz="3050" b="1" spc="-10" dirty="0">
                <a:solidFill>
                  <a:srgbClr val="14232A"/>
                </a:solidFill>
                <a:latin typeface="Tahoma"/>
                <a:cs typeface="Tahoma"/>
              </a:rPr>
              <a:t>kINEZIOlOGA</a:t>
            </a:r>
            <a:endParaRPr sz="3050">
              <a:latin typeface="Tahoma"/>
              <a:cs typeface="Tahoma"/>
            </a:endParaRPr>
          </a:p>
        </p:txBody>
      </p:sp>
      <p:sp>
        <p:nvSpPr>
          <p:cNvPr id="33" name="object 33" descr="$PPTXTitle"/>
          <p:cNvSpPr txBox="1">
            <a:spLocks noGrp="1"/>
          </p:cNvSpPr>
          <p:nvPr>
            <p:ph type="title"/>
          </p:nvPr>
        </p:nvSpPr>
        <p:spPr>
          <a:xfrm>
            <a:off x="1242521" y="790662"/>
            <a:ext cx="750570" cy="6934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350" spc="-480" dirty="0">
                <a:solidFill>
                  <a:srgbClr val="FFFFFF"/>
                </a:solidFill>
                <a:latin typeface="Tahoma"/>
                <a:cs typeface="Tahoma"/>
              </a:rPr>
              <a:t>34.</a:t>
            </a:r>
            <a:endParaRPr sz="4350">
              <a:latin typeface="Tahoma"/>
              <a:cs typeface="Tahoma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4565808" y="847390"/>
            <a:ext cx="941069" cy="3371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50" b="1" spc="-155" dirty="0">
                <a:solidFill>
                  <a:srgbClr val="231F20"/>
                </a:solidFill>
                <a:latin typeface="Verdana"/>
                <a:cs typeface="Verdana"/>
              </a:rPr>
              <a:t>hrks.hr</a:t>
            </a:r>
            <a:endParaRPr sz="2050">
              <a:latin typeface="Verdana"/>
              <a:cs typeface="Verdana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127918" y="7732541"/>
            <a:ext cx="2359025" cy="763905"/>
          </a:xfrm>
          <a:prstGeom prst="rect">
            <a:avLst/>
          </a:prstGeom>
        </p:spPr>
        <p:txBody>
          <a:bodyPr vert="horz" wrap="square" lIns="0" tIns="692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45"/>
              </a:spcBef>
            </a:pPr>
            <a:r>
              <a:rPr sz="2050" spc="-50" dirty="0">
                <a:solidFill>
                  <a:srgbClr val="14232A"/>
                </a:solidFill>
                <a:latin typeface="Trebuchet MS"/>
                <a:cs typeface="Trebuchet MS"/>
              </a:rPr>
              <a:t>ZADAR,</a:t>
            </a:r>
            <a:r>
              <a:rPr sz="2050" spc="-150" dirty="0">
                <a:solidFill>
                  <a:srgbClr val="14232A"/>
                </a:solidFill>
                <a:latin typeface="Trebuchet MS"/>
                <a:cs typeface="Trebuchet MS"/>
              </a:rPr>
              <a:t> </a:t>
            </a:r>
            <a:r>
              <a:rPr sz="2050" spc="-10" dirty="0">
                <a:solidFill>
                  <a:srgbClr val="14232A"/>
                </a:solidFill>
                <a:latin typeface="Trebuchet MS"/>
                <a:cs typeface="Trebuchet MS"/>
              </a:rPr>
              <a:t>HRVATSKA</a:t>
            </a:r>
            <a:endParaRPr sz="20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445"/>
              </a:spcBef>
            </a:pPr>
            <a:r>
              <a:rPr sz="2050" spc="-135" dirty="0">
                <a:solidFill>
                  <a:srgbClr val="14232A"/>
                </a:solidFill>
                <a:latin typeface="Trebuchet MS"/>
                <a:cs typeface="Trebuchet MS"/>
              </a:rPr>
              <a:t>23.</a:t>
            </a:r>
            <a:r>
              <a:rPr sz="2050" spc="-160" dirty="0">
                <a:solidFill>
                  <a:srgbClr val="14232A"/>
                </a:solidFill>
                <a:latin typeface="Trebuchet MS"/>
                <a:cs typeface="Trebuchet MS"/>
              </a:rPr>
              <a:t> </a:t>
            </a:r>
            <a:r>
              <a:rPr sz="2050" spc="270" dirty="0">
                <a:solidFill>
                  <a:srgbClr val="14232A"/>
                </a:solidFill>
                <a:latin typeface="Trebuchet MS"/>
                <a:cs typeface="Trebuchet MS"/>
              </a:rPr>
              <a:t>–</a:t>
            </a:r>
            <a:r>
              <a:rPr sz="2050" spc="-160" dirty="0">
                <a:solidFill>
                  <a:srgbClr val="14232A"/>
                </a:solidFill>
                <a:latin typeface="Trebuchet MS"/>
                <a:cs typeface="Trebuchet MS"/>
              </a:rPr>
              <a:t> </a:t>
            </a:r>
            <a:r>
              <a:rPr sz="2050" spc="-135" dirty="0">
                <a:solidFill>
                  <a:srgbClr val="14232A"/>
                </a:solidFill>
                <a:latin typeface="Trebuchet MS"/>
                <a:cs typeface="Trebuchet MS"/>
              </a:rPr>
              <a:t>27.</a:t>
            </a:r>
            <a:r>
              <a:rPr sz="2050" spc="-160" dirty="0">
                <a:solidFill>
                  <a:srgbClr val="14232A"/>
                </a:solidFill>
                <a:latin typeface="Trebuchet MS"/>
                <a:cs typeface="Trebuchet MS"/>
              </a:rPr>
              <a:t> </a:t>
            </a:r>
            <a:r>
              <a:rPr sz="2050" spc="-70" dirty="0">
                <a:solidFill>
                  <a:srgbClr val="14232A"/>
                </a:solidFill>
                <a:latin typeface="Trebuchet MS"/>
                <a:cs typeface="Trebuchet MS"/>
              </a:rPr>
              <a:t>LIPNJA</a:t>
            </a:r>
            <a:r>
              <a:rPr sz="2050" spc="-160" dirty="0">
                <a:solidFill>
                  <a:srgbClr val="14232A"/>
                </a:solidFill>
                <a:latin typeface="Trebuchet MS"/>
                <a:cs typeface="Trebuchet MS"/>
              </a:rPr>
              <a:t> </a:t>
            </a:r>
            <a:r>
              <a:rPr sz="2050" spc="-65" dirty="0">
                <a:solidFill>
                  <a:srgbClr val="14232A"/>
                </a:solidFill>
                <a:latin typeface="Trebuchet MS"/>
                <a:cs typeface="Trebuchet MS"/>
              </a:rPr>
              <a:t>2026.</a:t>
            </a:r>
            <a:endParaRPr sz="2050">
              <a:latin typeface="Trebuchet MS"/>
              <a:cs typeface="Trebuchet MS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119249" y="2750948"/>
            <a:ext cx="6371590" cy="4196715"/>
          </a:xfrm>
          <a:prstGeom prst="rect">
            <a:avLst/>
          </a:prstGeom>
        </p:spPr>
        <p:txBody>
          <a:bodyPr vert="horz" wrap="square" lIns="0" tIns="240030" rIns="0" bIns="0" rtlCol="0">
            <a:spAutoFit/>
          </a:bodyPr>
          <a:lstStyle/>
          <a:p>
            <a:pPr marL="20955" marR="5080">
              <a:lnSpc>
                <a:spcPct val="78400"/>
              </a:lnSpc>
              <a:spcBef>
                <a:spcPts val="1890"/>
              </a:spcBef>
            </a:pPr>
            <a:r>
              <a:rPr sz="6850" b="1" spc="-550" dirty="0">
                <a:solidFill>
                  <a:srgbClr val="231F20"/>
                </a:solidFill>
                <a:latin typeface="Tahoma"/>
                <a:cs typeface="Tahoma"/>
              </a:rPr>
              <a:t>INKLUZIJA </a:t>
            </a:r>
            <a:r>
              <a:rPr sz="6850" b="1" spc="-450" dirty="0">
                <a:solidFill>
                  <a:srgbClr val="231F20"/>
                </a:solidFill>
                <a:latin typeface="Tahoma"/>
                <a:cs typeface="Tahoma"/>
              </a:rPr>
              <a:t>KROZ</a:t>
            </a:r>
            <a:r>
              <a:rPr sz="6850" b="1" spc="-91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6850" b="1" spc="-465" dirty="0">
                <a:solidFill>
                  <a:srgbClr val="231F20"/>
                </a:solidFill>
                <a:latin typeface="Tahoma"/>
                <a:cs typeface="Tahoma"/>
              </a:rPr>
              <a:t>TJELESNU </a:t>
            </a:r>
            <a:r>
              <a:rPr sz="6850" b="1" spc="-420" dirty="0">
                <a:solidFill>
                  <a:srgbClr val="231F20"/>
                </a:solidFill>
                <a:latin typeface="Tahoma"/>
                <a:cs typeface="Tahoma"/>
              </a:rPr>
              <a:t>AKTIVNOST</a:t>
            </a:r>
            <a:endParaRPr sz="685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660"/>
              </a:spcBef>
            </a:pPr>
            <a:r>
              <a:rPr sz="1900" dirty="0">
                <a:solidFill>
                  <a:srgbClr val="231F20"/>
                </a:solidFill>
                <a:latin typeface="Trebuchet MS"/>
                <a:cs typeface="Trebuchet MS"/>
              </a:rPr>
              <a:t>OKRUGLI</a:t>
            </a:r>
            <a:r>
              <a:rPr sz="1900" spc="-1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900" spc="-10" dirty="0">
                <a:solidFill>
                  <a:srgbClr val="231F20"/>
                </a:solidFill>
                <a:latin typeface="Trebuchet MS"/>
                <a:cs typeface="Trebuchet MS"/>
              </a:rPr>
              <a:t>STOL:</a:t>
            </a:r>
            <a:endParaRPr sz="19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355"/>
              </a:spcBef>
            </a:pPr>
            <a:r>
              <a:rPr sz="2250" b="1" spc="-155" dirty="0">
                <a:solidFill>
                  <a:srgbClr val="231F20"/>
                </a:solidFill>
                <a:latin typeface="Tahoma"/>
                <a:cs typeface="Tahoma"/>
              </a:rPr>
              <a:t>EKSPERIMENTALNA</a:t>
            </a:r>
            <a:r>
              <a:rPr sz="2250" b="1" spc="-16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2250" b="1" spc="-114" dirty="0">
                <a:solidFill>
                  <a:srgbClr val="231F20"/>
                </a:solidFill>
                <a:latin typeface="Tahoma"/>
                <a:cs typeface="Tahoma"/>
              </a:rPr>
              <a:t>ŠKOLA</a:t>
            </a:r>
            <a:r>
              <a:rPr sz="2250" b="1" spc="-16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2250" b="1" spc="-405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2250" b="1" spc="-16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2250" b="1" spc="-10" dirty="0">
                <a:solidFill>
                  <a:srgbClr val="231F20"/>
                </a:solidFill>
                <a:latin typeface="Tahoma"/>
                <a:cs typeface="Tahoma"/>
              </a:rPr>
              <a:t>POKRET</a:t>
            </a:r>
            <a:endParaRPr sz="225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2250" b="1" spc="-240" dirty="0">
                <a:solidFill>
                  <a:srgbClr val="231F20"/>
                </a:solidFill>
                <a:latin typeface="Tahoma"/>
                <a:cs typeface="Tahoma"/>
              </a:rPr>
              <a:t>-</a:t>
            </a:r>
            <a:r>
              <a:rPr sz="2250" b="1" spc="-17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2250" b="1" spc="-165" dirty="0">
                <a:solidFill>
                  <a:srgbClr val="231F20"/>
                </a:solidFill>
                <a:latin typeface="Tahoma"/>
                <a:cs typeface="Tahoma"/>
              </a:rPr>
              <a:t>PERSPEKTIVE</a:t>
            </a:r>
            <a:r>
              <a:rPr sz="2250" b="1" spc="-17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2250" b="1" spc="-65" dirty="0">
                <a:solidFill>
                  <a:srgbClr val="231F20"/>
                </a:solidFill>
                <a:latin typeface="Tahoma"/>
                <a:cs typeface="Tahoma"/>
              </a:rPr>
              <a:t>KINEZIOLOGA</a:t>
            </a:r>
            <a:endParaRPr sz="225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6256000" cy="9144000"/>
            <a:chOff x="0" y="0"/>
            <a:chExt cx="16256000" cy="9144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6256000" cy="9144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3889375" cy="2409825"/>
            </a:xfrm>
            <a:custGeom>
              <a:avLst/>
              <a:gdLst/>
              <a:ahLst/>
              <a:cxnLst/>
              <a:rect l="l" t="t" r="r" b="b"/>
              <a:pathLst>
                <a:path w="3889375" h="2409825">
                  <a:moveTo>
                    <a:pt x="3888905" y="0"/>
                  </a:moveTo>
                  <a:lnTo>
                    <a:pt x="0" y="0"/>
                  </a:lnTo>
                  <a:lnTo>
                    <a:pt x="0" y="2318766"/>
                  </a:lnTo>
                  <a:lnTo>
                    <a:pt x="173113" y="2409202"/>
                  </a:lnTo>
                  <a:lnTo>
                    <a:pt x="673011" y="2024672"/>
                  </a:lnTo>
                  <a:lnTo>
                    <a:pt x="1013587" y="1453388"/>
                  </a:lnTo>
                  <a:lnTo>
                    <a:pt x="1414589" y="1392961"/>
                  </a:lnTo>
                  <a:lnTo>
                    <a:pt x="2293505" y="1859876"/>
                  </a:lnTo>
                  <a:lnTo>
                    <a:pt x="2700007" y="1079842"/>
                  </a:lnTo>
                  <a:lnTo>
                    <a:pt x="3166935" y="393192"/>
                  </a:lnTo>
                  <a:lnTo>
                    <a:pt x="3716261" y="431647"/>
                  </a:lnTo>
                  <a:lnTo>
                    <a:pt x="3888905" y="0"/>
                  </a:lnTo>
                  <a:close/>
                </a:path>
              </a:pathLst>
            </a:custGeom>
            <a:solidFill>
              <a:srgbClr val="FFDA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-3505" y="-3505"/>
            <a:ext cx="4866640" cy="5202555"/>
            <a:chOff x="-3505" y="-3505"/>
            <a:chExt cx="4866640" cy="520255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3505" y="-3505"/>
              <a:ext cx="4727069" cy="3484084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491515" y="2411603"/>
              <a:ext cx="4371340" cy="2787650"/>
            </a:xfrm>
            <a:custGeom>
              <a:avLst/>
              <a:gdLst/>
              <a:ahLst/>
              <a:cxnLst/>
              <a:rect l="l" t="t" r="r" b="b"/>
              <a:pathLst>
                <a:path w="4371340" h="2787650">
                  <a:moveTo>
                    <a:pt x="4371086" y="0"/>
                  </a:moveTo>
                  <a:lnTo>
                    <a:pt x="0" y="0"/>
                  </a:lnTo>
                  <a:lnTo>
                    <a:pt x="0" y="2787357"/>
                  </a:lnTo>
                  <a:lnTo>
                    <a:pt x="4371086" y="2787357"/>
                  </a:lnTo>
                  <a:lnTo>
                    <a:pt x="437108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491515" y="5410123"/>
            <a:ext cx="4371340" cy="3642995"/>
          </a:xfrm>
          <a:custGeom>
            <a:avLst/>
            <a:gdLst/>
            <a:ahLst/>
            <a:cxnLst/>
            <a:rect l="l" t="t" r="r" b="b"/>
            <a:pathLst>
              <a:path w="4371340" h="3642995">
                <a:moveTo>
                  <a:pt x="4371086" y="0"/>
                </a:moveTo>
                <a:lnTo>
                  <a:pt x="0" y="0"/>
                </a:lnTo>
                <a:lnTo>
                  <a:pt x="0" y="3642575"/>
                </a:lnTo>
                <a:lnTo>
                  <a:pt x="4371086" y="3642575"/>
                </a:lnTo>
                <a:lnTo>
                  <a:pt x="437108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421338" y="2411602"/>
            <a:ext cx="4371340" cy="4451350"/>
          </a:xfrm>
          <a:custGeom>
            <a:avLst/>
            <a:gdLst/>
            <a:ahLst/>
            <a:cxnLst/>
            <a:rect l="l" t="t" r="r" b="b"/>
            <a:pathLst>
              <a:path w="4371340" h="4451350">
                <a:moveTo>
                  <a:pt x="4371086" y="0"/>
                </a:moveTo>
                <a:lnTo>
                  <a:pt x="0" y="0"/>
                </a:lnTo>
                <a:lnTo>
                  <a:pt x="0" y="4451197"/>
                </a:lnTo>
                <a:lnTo>
                  <a:pt x="4371086" y="4451197"/>
                </a:lnTo>
                <a:lnTo>
                  <a:pt x="437108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421338" y="7074090"/>
            <a:ext cx="4371340" cy="2003425"/>
          </a:xfrm>
          <a:custGeom>
            <a:avLst/>
            <a:gdLst/>
            <a:ahLst/>
            <a:cxnLst/>
            <a:rect l="l" t="t" r="r" b="b"/>
            <a:pathLst>
              <a:path w="4371340" h="2003425">
                <a:moveTo>
                  <a:pt x="4371086" y="0"/>
                </a:moveTo>
                <a:lnTo>
                  <a:pt x="0" y="0"/>
                </a:lnTo>
                <a:lnTo>
                  <a:pt x="0" y="2002891"/>
                </a:lnTo>
                <a:lnTo>
                  <a:pt x="4371086" y="2002891"/>
                </a:lnTo>
                <a:lnTo>
                  <a:pt x="437108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138623" y="2411602"/>
            <a:ext cx="5979160" cy="2296795"/>
          </a:xfrm>
          <a:custGeom>
            <a:avLst/>
            <a:gdLst/>
            <a:ahLst/>
            <a:cxnLst/>
            <a:rect l="l" t="t" r="r" b="b"/>
            <a:pathLst>
              <a:path w="5979159" h="2296795">
                <a:moveTo>
                  <a:pt x="5978766" y="0"/>
                </a:moveTo>
                <a:lnTo>
                  <a:pt x="0" y="0"/>
                </a:lnTo>
                <a:lnTo>
                  <a:pt x="0" y="2296426"/>
                </a:lnTo>
                <a:lnTo>
                  <a:pt x="5978766" y="2296426"/>
                </a:lnTo>
                <a:lnTo>
                  <a:pt x="59787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138623" y="4903330"/>
            <a:ext cx="5979160" cy="4159250"/>
          </a:xfrm>
          <a:custGeom>
            <a:avLst/>
            <a:gdLst/>
            <a:ahLst/>
            <a:cxnLst/>
            <a:rect l="l" t="t" r="r" b="b"/>
            <a:pathLst>
              <a:path w="5979159" h="4159250">
                <a:moveTo>
                  <a:pt x="5978766" y="0"/>
                </a:moveTo>
                <a:lnTo>
                  <a:pt x="0" y="0"/>
                </a:lnTo>
                <a:lnTo>
                  <a:pt x="0" y="4158741"/>
                </a:lnTo>
                <a:lnTo>
                  <a:pt x="5978766" y="4158741"/>
                </a:lnTo>
                <a:lnTo>
                  <a:pt x="59787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NASLOV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491515" y="2411602"/>
            <a:ext cx="4371340" cy="2787650"/>
          </a:xfrm>
          <a:prstGeom prst="rect">
            <a:avLst/>
          </a:prstGeom>
          <a:ln w="6350">
            <a:solidFill>
              <a:srgbClr val="BCBEC0"/>
            </a:solidFill>
          </a:ln>
        </p:spPr>
        <p:txBody>
          <a:bodyPr vert="horz" wrap="square" lIns="0" tIns="9461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45"/>
              </a:spcBef>
            </a:pPr>
            <a:r>
              <a:rPr sz="1550" b="1" spc="-20" dirty="0">
                <a:solidFill>
                  <a:srgbClr val="231F20"/>
                </a:solidFill>
                <a:latin typeface="Arial"/>
                <a:cs typeface="Arial"/>
              </a:rPr>
              <a:t>UVOD</a:t>
            </a:r>
            <a:endParaRPr sz="1550" dirty="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261222" y="1295456"/>
            <a:ext cx="872490" cy="580390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0"/>
              </a:spcBef>
            </a:pPr>
            <a:r>
              <a:rPr sz="1800" b="1" spc="-10" dirty="0">
                <a:solidFill>
                  <a:srgbClr val="231F20"/>
                </a:solidFill>
                <a:latin typeface="Arial"/>
                <a:cs typeface="Arial"/>
              </a:rPr>
              <a:t>Autori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600" i="1" spc="-10" dirty="0">
                <a:solidFill>
                  <a:srgbClr val="231F20"/>
                </a:solidFill>
                <a:latin typeface="Arial"/>
                <a:cs typeface="Arial"/>
              </a:rPr>
              <a:t>Institucija</a:t>
            </a:r>
            <a:endParaRPr sz="16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574784" y="2833927"/>
            <a:ext cx="2204720" cy="0"/>
          </a:xfrm>
          <a:custGeom>
            <a:avLst/>
            <a:gdLst/>
            <a:ahLst/>
            <a:cxnLst/>
            <a:rect l="l" t="t" r="r" b="b"/>
            <a:pathLst>
              <a:path w="2204720">
                <a:moveTo>
                  <a:pt x="0" y="0"/>
                </a:moveTo>
                <a:lnTo>
                  <a:pt x="2204542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491515" y="5410123"/>
            <a:ext cx="4371340" cy="3642995"/>
          </a:xfrm>
          <a:prstGeom prst="rect">
            <a:avLst/>
          </a:prstGeom>
          <a:ln w="6350">
            <a:solidFill>
              <a:srgbClr val="BCBEC0"/>
            </a:solidFill>
          </a:ln>
        </p:spPr>
        <p:txBody>
          <a:bodyPr vert="horz" wrap="square" lIns="0" tIns="9461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45"/>
              </a:spcBef>
            </a:pPr>
            <a:r>
              <a:rPr sz="1550" b="1" spc="-10" dirty="0">
                <a:solidFill>
                  <a:srgbClr val="231F20"/>
                </a:solidFill>
                <a:latin typeface="Arial"/>
                <a:cs typeface="Arial"/>
              </a:rPr>
              <a:t>METODE</a:t>
            </a:r>
            <a:endParaRPr sz="155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574784" y="5832449"/>
            <a:ext cx="2204720" cy="0"/>
          </a:xfrm>
          <a:custGeom>
            <a:avLst/>
            <a:gdLst/>
            <a:ahLst/>
            <a:cxnLst/>
            <a:rect l="l" t="t" r="r" b="b"/>
            <a:pathLst>
              <a:path w="2204720">
                <a:moveTo>
                  <a:pt x="0" y="0"/>
                </a:moveTo>
                <a:lnTo>
                  <a:pt x="2204542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1421338" y="2411602"/>
            <a:ext cx="4371340" cy="4451350"/>
          </a:xfrm>
          <a:prstGeom prst="rect">
            <a:avLst/>
          </a:prstGeom>
          <a:ln w="6350">
            <a:solidFill>
              <a:srgbClr val="BCBEC0"/>
            </a:solidFill>
          </a:ln>
        </p:spPr>
        <p:txBody>
          <a:bodyPr vert="horz" wrap="square" lIns="0" tIns="94615" rIns="0" bIns="0" rtlCol="0">
            <a:spAutoFit/>
          </a:bodyPr>
          <a:lstStyle/>
          <a:p>
            <a:pPr marL="1259840">
              <a:lnSpc>
                <a:spcPct val="100000"/>
              </a:lnSpc>
              <a:spcBef>
                <a:spcPts val="745"/>
              </a:spcBef>
            </a:pPr>
            <a:r>
              <a:rPr sz="1550" b="1" dirty="0">
                <a:solidFill>
                  <a:srgbClr val="231F20"/>
                </a:solidFill>
                <a:latin typeface="Arial"/>
                <a:cs typeface="Arial"/>
              </a:rPr>
              <a:t>SLIKA</a:t>
            </a:r>
            <a:r>
              <a:rPr sz="1550" b="1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50" b="1" dirty="0">
                <a:solidFill>
                  <a:srgbClr val="231F20"/>
                </a:solidFill>
                <a:latin typeface="Arial"/>
                <a:cs typeface="Arial"/>
              </a:rPr>
              <a:t>-</a:t>
            </a:r>
            <a:r>
              <a:rPr sz="1550" b="1" spc="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50" b="1" spc="-10" dirty="0">
                <a:solidFill>
                  <a:srgbClr val="231F20"/>
                </a:solidFill>
                <a:latin typeface="Arial"/>
                <a:cs typeface="Arial"/>
              </a:rPr>
              <a:t>GRAFIKON</a:t>
            </a:r>
            <a:endParaRPr sz="155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2504611" y="2833927"/>
            <a:ext cx="2204720" cy="0"/>
          </a:xfrm>
          <a:custGeom>
            <a:avLst/>
            <a:gdLst/>
            <a:ahLst/>
            <a:cxnLst/>
            <a:rect l="l" t="t" r="r" b="b"/>
            <a:pathLst>
              <a:path w="2204719">
                <a:moveTo>
                  <a:pt x="0" y="0"/>
                </a:moveTo>
                <a:lnTo>
                  <a:pt x="2204542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11421338" y="7074090"/>
            <a:ext cx="4371340" cy="2003425"/>
          </a:xfrm>
          <a:prstGeom prst="rect">
            <a:avLst/>
          </a:prstGeom>
          <a:ln w="6350">
            <a:solidFill>
              <a:srgbClr val="BCBEC0"/>
            </a:solidFill>
          </a:ln>
        </p:spPr>
        <p:txBody>
          <a:bodyPr vert="horz" wrap="square" lIns="0" tIns="9461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45"/>
              </a:spcBef>
            </a:pPr>
            <a:r>
              <a:rPr sz="1550" b="1" spc="-10" dirty="0">
                <a:solidFill>
                  <a:srgbClr val="231F20"/>
                </a:solidFill>
                <a:latin typeface="Arial"/>
                <a:cs typeface="Arial"/>
              </a:rPr>
              <a:t>LITERATURA</a:t>
            </a:r>
            <a:endParaRPr sz="155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2504611" y="7496419"/>
            <a:ext cx="2204720" cy="0"/>
          </a:xfrm>
          <a:custGeom>
            <a:avLst/>
            <a:gdLst/>
            <a:ahLst/>
            <a:cxnLst/>
            <a:rect l="l" t="t" r="r" b="b"/>
            <a:pathLst>
              <a:path w="2204719">
                <a:moveTo>
                  <a:pt x="0" y="0"/>
                </a:moveTo>
                <a:lnTo>
                  <a:pt x="2204542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5138623" y="2411602"/>
            <a:ext cx="5979160" cy="2296795"/>
          </a:xfrm>
          <a:prstGeom prst="rect">
            <a:avLst/>
          </a:prstGeom>
          <a:ln w="6350">
            <a:solidFill>
              <a:srgbClr val="BCBEC0"/>
            </a:solidFill>
          </a:ln>
        </p:spPr>
        <p:txBody>
          <a:bodyPr vert="horz" wrap="square" lIns="0" tIns="9461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45"/>
              </a:spcBef>
            </a:pPr>
            <a:r>
              <a:rPr sz="1550" b="1" spc="-10" dirty="0">
                <a:solidFill>
                  <a:srgbClr val="231F20"/>
                </a:solidFill>
                <a:latin typeface="Arial"/>
                <a:cs typeface="Arial"/>
              </a:rPr>
              <a:t>REZULTATI</a:t>
            </a:r>
            <a:endParaRPr sz="155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7025726" y="2833927"/>
            <a:ext cx="2204720" cy="0"/>
          </a:xfrm>
          <a:custGeom>
            <a:avLst/>
            <a:gdLst/>
            <a:ahLst/>
            <a:cxnLst/>
            <a:rect l="l" t="t" r="r" b="b"/>
            <a:pathLst>
              <a:path w="2204720">
                <a:moveTo>
                  <a:pt x="0" y="0"/>
                </a:moveTo>
                <a:lnTo>
                  <a:pt x="2204542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5138623" y="4903330"/>
            <a:ext cx="5979160" cy="4159250"/>
          </a:xfrm>
          <a:prstGeom prst="rect">
            <a:avLst/>
          </a:prstGeom>
          <a:ln w="6350">
            <a:solidFill>
              <a:srgbClr val="BCBEC0"/>
            </a:solidFill>
          </a:ln>
        </p:spPr>
        <p:txBody>
          <a:bodyPr vert="horz" wrap="square" lIns="0" tIns="9461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45"/>
              </a:spcBef>
            </a:pPr>
            <a:r>
              <a:rPr sz="1550" b="1" spc="-20" dirty="0">
                <a:solidFill>
                  <a:srgbClr val="231F20"/>
                </a:solidFill>
                <a:latin typeface="Arial"/>
                <a:cs typeface="Arial"/>
              </a:rPr>
              <a:t>RASPRAVA</a:t>
            </a:r>
            <a:r>
              <a:rPr sz="1550" b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50" b="1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550" b="1" spc="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50" b="1" spc="-10" dirty="0">
                <a:solidFill>
                  <a:srgbClr val="231F20"/>
                </a:solidFill>
                <a:latin typeface="Arial"/>
                <a:cs typeface="Arial"/>
              </a:rPr>
              <a:t>ZAKLJUČAK</a:t>
            </a:r>
            <a:endParaRPr sz="155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7025726" y="5325657"/>
            <a:ext cx="2204720" cy="0"/>
          </a:xfrm>
          <a:custGeom>
            <a:avLst/>
            <a:gdLst/>
            <a:ahLst/>
            <a:cxnLst/>
            <a:rect l="l" t="t" r="r" b="b"/>
            <a:pathLst>
              <a:path w="2204720">
                <a:moveTo>
                  <a:pt x="0" y="0"/>
                </a:moveTo>
                <a:lnTo>
                  <a:pt x="2204542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7" name="object 27"/>
          <p:cNvGrpSpPr/>
          <p:nvPr/>
        </p:nvGrpSpPr>
        <p:grpSpPr>
          <a:xfrm>
            <a:off x="545336" y="472526"/>
            <a:ext cx="1144270" cy="1116965"/>
            <a:chOff x="545336" y="472526"/>
            <a:chExt cx="1144270" cy="1116965"/>
          </a:xfrm>
        </p:grpSpPr>
        <p:sp>
          <p:nvSpPr>
            <p:cNvPr id="28" name="object 28"/>
            <p:cNvSpPr/>
            <p:nvPr/>
          </p:nvSpPr>
          <p:spPr>
            <a:xfrm>
              <a:off x="545336" y="886739"/>
              <a:ext cx="694690" cy="702310"/>
            </a:xfrm>
            <a:custGeom>
              <a:avLst/>
              <a:gdLst/>
              <a:ahLst/>
              <a:cxnLst/>
              <a:rect l="l" t="t" r="r" b="b"/>
              <a:pathLst>
                <a:path w="694690" h="702310">
                  <a:moveTo>
                    <a:pt x="31292" y="463550"/>
                  </a:moveTo>
                  <a:lnTo>
                    <a:pt x="28079" y="464820"/>
                  </a:lnTo>
                  <a:lnTo>
                    <a:pt x="23088" y="466090"/>
                  </a:lnTo>
                  <a:lnTo>
                    <a:pt x="21323" y="467360"/>
                  </a:lnTo>
                  <a:lnTo>
                    <a:pt x="18999" y="468630"/>
                  </a:lnTo>
                  <a:lnTo>
                    <a:pt x="18414" y="468630"/>
                  </a:lnTo>
                  <a:lnTo>
                    <a:pt x="17106" y="469900"/>
                  </a:lnTo>
                  <a:lnTo>
                    <a:pt x="16548" y="471170"/>
                  </a:lnTo>
                  <a:lnTo>
                    <a:pt x="15214" y="472440"/>
                  </a:lnTo>
                  <a:lnTo>
                    <a:pt x="14668" y="472440"/>
                  </a:lnTo>
                  <a:lnTo>
                    <a:pt x="13334" y="474980"/>
                  </a:lnTo>
                  <a:lnTo>
                    <a:pt x="12801" y="476250"/>
                  </a:lnTo>
                  <a:lnTo>
                    <a:pt x="11531" y="477520"/>
                  </a:lnTo>
                  <a:lnTo>
                    <a:pt x="10439" y="480060"/>
                  </a:lnTo>
                  <a:lnTo>
                    <a:pt x="8674" y="483870"/>
                  </a:lnTo>
                  <a:lnTo>
                    <a:pt x="7073" y="487680"/>
                  </a:lnTo>
                  <a:lnTo>
                    <a:pt x="5156" y="492760"/>
                  </a:lnTo>
                  <a:lnTo>
                    <a:pt x="4724" y="495300"/>
                  </a:lnTo>
                  <a:lnTo>
                    <a:pt x="3835" y="497840"/>
                  </a:lnTo>
                  <a:lnTo>
                    <a:pt x="3441" y="499110"/>
                  </a:lnTo>
                  <a:lnTo>
                    <a:pt x="3073" y="501650"/>
                  </a:lnTo>
                  <a:lnTo>
                    <a:pt x="1805" y="508000"/>
                  </a:lnTo>
                  <a:lnTo>
                    <a:pt x="846" y="514350"/>
                  </a:lnTo>
                  <a:lnTo>
                    <a:pt x="231" y="521970"/>
                  </a:lnTo>
                  <a:lnTo>
                    <a:pt x="154" y="524510"/>
                  </a:lnTo>
                  <a:lnTo>
                    <a:pt x="77" y="527050"/>
                  </a:lnTo>
                  <a:lnTo>
                    <a:pt x="0" y="529590"/>
                  </a:lnTo>
                  <a:lnTo>
                    <a:pt x="16298" y="599440"/>
                  </a:lnTo>
                  <a:lnTo>
                    <a:pt x="40492" y="636270"/>
                  </a:lnTo>
                  <a:lnTo>
                    <a:pt x="78612" y="671830"/>
                  </a:lnTo>
                  <a:lnTo>
                    <a:pt x="117593" y="693420"/>
                  </a:lnTo>
                  <a:lnTo>
                    <a:pt x="158580" y="702310"/>
                  </a:lnTo>
                  <a:lnTo>
                    <a:pt x="199906" y="701040"/>
                  </a:lnTo>
                  <a:lnTo>
                    <a:pt x="239905" y="689610"/>
                  </a:lnTo>
                  <a:lnTo>
                    <a:pt x="276910" y="665480"/>
                  </a:lnTo>
                  <a:lnTo>
                    <a:pt x="303660" y="636270"/>
                  </a:lnTo>
                  <a:lnTo>
                    <a:pt x="206298" y="636270"/>
                  </a:lnTo>
                  <a:lnTo>
                    <a:pt x="200837" y="635000"/>
                  </a:lnTo>
                  <a:lnTo>
                    <a:pt x="184100" y="635000"/>
                  </a:lnTo>
                  <a:lnTo>
                    <a:pt x="175818" y="633730"/>
                  </a:lnTo>
                  <a:lnTo>
                    <a:pt x="167639" y="631190"/>
                  </a:lnTo>
                  <a:lnTo>
                    <a:pt x="164757" y="631190"/>
                  </a:lnTo>
                  <a:lnTo>
                    <a:pt x="162153" y="629920"/>
                  </a:lnTo>
                  <a:lnTo>
                    <a:pt x="151434" y="626110"/>
                  </a:lnTo>
                  <a:lnTo>
                    <a:pt x="143890" y="623570"/>
                  </a:lnTo>
                  <a:lnTo>
                    <a:pt x="134010" y="618490"/>
                  </a:lnTo>
                  <a:lnTo>
                    <a:pt x="131825" y="617220"/>
                  </a:lnTo>
                  <a:lnTo>
                    <a:pt x="128892" y="614680"/>
                  </a:lnTo>
                  <a:lnTo>
                    <a:pt x="124739" y="612140"/>
                  </a:lnTo>
                  <a:lnTo>
                    <a:pt x="119976" y="609600"/>
                  </a:lnTo>
                  <a:lnTo>
                    <a:pt x="117982" y="607060"/>
                  </a:lnTo>
                  <a:lnTo>
                    <a:pt x="113893" y="604520"/>
                  </a:lnTo>
                  <a:lnTo>
                    <a:pt x="112026" y="601980"/>
                  </a:lnTo>
                  <a:lnTo>
                    <a:pt x="110083" y="600710"/>
                  </a:lnTo>
                  <a:lnTo>
                    <a:pt x="109931" y="600710"/>
                  </a:lnTo>
                  <a:lnTo>
                    <a:pt x="108038" y="598170"/>
                  </a:lnTo>
                  <a:lnTo>
                    <a:pt x="106362" y="596900"/>
                  </a:lnTo>
                  <a:lnTo>
                    <a:pt x="103962" y="593090"/>
                  </a:lnTo>
                  <a:lnTo>
                    <a:pt x="102400" y="591820"/>
                  </a:lnTo>
                  <a:lnTo>
                    <a:pt x="100901" y="589280"/>
                  </a:lnTo>
                  <a:lnTo>
                    <a:pt x="98704" y="586740"/>
                  </a:lnTo>
                  <a:lnTo>
                    <a:pt x="97281" y="584200"/>
                  </a:lnTo>
                  <a:lnTo>
                    <a:pt x="79070" y="542290"/>
                  </a:lnTo>
                  <a:lnTo>
                    <a:pt x="75514" y="529590"/>
                  </a:lnTo>
                  <a:lnTo>
                    <a:pt x="71867" y="516890"/>
                  </a:lnTo>
                  <a:lnTo>
                    <a:pt x="67713" y="504190"/>
                  </a:lnTo>
                  <a:lnTo>
                    <a:pt x="62636" y="491490"/>
                  </a:lnTo>
                  <a:lnTo>
                    <a:pt x="59791" y="486410"/>
                  </a:lnTo>
                  <a:lnTo>
                    <a:pt x="56451" y="480060"/>
                  </a:lnTo>
                  <a:lnTo>
                    <a:pt x="51917" y="474980"/>
                  </a:lnTo>
                  <a:lnTo>
                    <a:pt x="50469" y="472440"/>
                  </a:lnTo>
                  <a:lnTo>
                    <a:pt x="49250" y="471170"/>
                  </a:lnTo>
                  <a:lnTo>
                    <a:pt x="47891" y="469900"/>
                  </a:lnTo>
                  <a:lnTo>
                    <a:pt x="46532" y="469900"/>
                  </a:lnTo>
                  <a:lnTo>
                    <a:pt x="45669" y="468630"/>
                  </a:lnTo>
                  <a:lnTo>
                    <a:pt x="43891" y="467360"/>
                  </a:lnTo>
                  <a:lnTo>
                    <a:pt x="42214" y="466090"/>
                  </a:lnTo>
                  <a:lnTo>
                    <a:pt x="39535" y="466090"/>
                  </a:lnTo>
                  <a:lnTo>
                    <a:pt x="37630" y="464820"/>
                  </a:lnTo>
                  <a:lnTo>
                    <a:pt x="35153" y="464820"/>
                  </a:lnTo>
                  <a:lnTo>
                    <a:pt x="31292" y="463550"/>
                  </a:lnTo>
                  <a:close/>
                </a:path>
                <a:path w="694690" h="702310">
                  <a:moveTo>
                    <a:pt x="559453" y="334010"/>
                  </a:moveTo>
                  <a:lnTo>
                    <a:pt x="509130" y="336550"/>
                  </a:lnTo>
                  <a:lnTo>
                    <a:pt x="506958" y="336550"/>
                  </a:lnTo>
                  <a:lnTo>
                    <a:pt x="504812" y="337820"/>
                  </a:lnTo>
                  <a:lnTo>
                    <a:pt x="501370" y="337820"/>
                  </a:lnTo>
                  <a:lnTo>
                    <a:pt x="497306" y="340360"/>
                  </a:lnTo>
                  <a:lnTo>
                    <a:pt x="492353" y="341630"/>
                  </a:lnTo>
                  <a:lnTo>
                    <a:pt x="490588" y="342900"/>
                  </a:lnTo>
                  <a:lnTo>
                    <a:pt x="485927" y="344170"/>
                  </a:lnTo>
                  <a:lnTo>
                    <a:pt x="484073" y="345440"/>
                  </a:lnTo>
                  <a:lnTo>
                    <a:pt x="478853" y="347980"/>
                  </a:lnTo>
                  <a:lnTo>
                    <a:pt x="477075" y="349250"/>
                  </a:lnTo>
                  <a:lnTo>
                    <a:pt x="474916" y="350520"/>
                  </a:lnTo>
                  <a:lnTo>
                    <a:pt x="472668" y="351790"/>
                  </a:lnTo>
                  <a:lnTo>
                    <a:pt x="471258" y="353060"/>
                  </a:lnTo>
                  <a:lnTo>
                    <a:pt x="466559" y="355600"/>
                  </a:lnTo>
                  <a:lnTo>
                    <a:pt x="460387" y="360680"/>
                  </a:lnTo>
                  <a:lnTo>
                    <a:pt x="456476" y="364490"/>
                  </a:lnTo>
                  <a:lnTo>
                    <a:pt x="453415" y="367030"/>
                  </a:lnTo>
                  <a:lnTo>
                    <a:pt x="448906" y="370840"/>
                  </a:lnTo>
                  <a:lnTo>
                    <a:pt x="446328" y="373380"/>
                  </a:lnTo>
                  <a:lnTo>
                    <a:pt x="438307" y="381000"/>
                  </a:lnTo>
                  <a:lnTo>
                    <a:pt x="430749" y="389890"/>
                  </a:lnTo>
                  <a:lnTo>
                    <a:pt x="423661" y="400050"/>
                  </a:lnTo>
                  <a:lnTo>
                    <a:pt x="417055" y="408940"/>
                  </a:lnTo>
                  <a:lnTo>
                    <a:pt x="407600" y="424180"/>
                  </a:lnTo>
                  <a:lnTo>
                    <a:pt x="398865" y="439420"/>
                  </a:lnTo>
                  <a:lnTo>
                    <a:pt x="390630" y="455930"/>
                  </a:lnTo>
                  <a:lnTo>
                    <a:pt x="382676" y="471170"/>
                  </a:lnTo>
                  <a:lnTo>
                    <a:pt x="361450" y="513080"/>
                  </a:lnTo>
                  <a:lnTo>
                    <a:pt x="336972" y="553720"/>
                  </a:lnTo>
                  <a:lnTo>
                    <a:pt x="307571" y="590550"/>
                  </a:lnTo>
                  <a:lnTo>
                    <a:pt x="271580" y="618490"/>
                  </a:lnTo>
                  <a:lnTo>
                    <a:pt x="227329" y="633730"/>
                  </a:lnTo>
                  <a:lnTo>
                    <a:pt x="226034" y="633730"/>
                  </a:lnTo>
                  <a:lnTo>
                    <a:pt x="219265" y="635000"/>
                  </a:lnTo>
                  <a:lnTo>
                    <a:pt x="211747" y="635000"/>
                  </a:lnTo>
                  <a:lnTo>
                    <a:pt x="206298" y="636270"/>
                  </a:lnTo>
                  <a:lnTo>
                    <a:pt x="303660" y="636270"/>
                  </a:lnTo>
                  <a:lnTo>
                    <a:pt x="310638" y="628650"/>
                  </a:lnTo>
                  <a:lnTo>
                    <a:pt x="336353" y="586740"/>
                  </a:lnTo>
                  <a:lnTo>
                    <a:pt x="359181" y="543560"/>
                  </a:lnTo>
                  <a:lnTo>
                    <a:pt x="384251" y="500380"/>
                  </a:lnTo>
                  <a:lnTo>
                    <a:pt x="421738" y="461010"/>
                  </a:lnTo>
                  <a:lnTo>
                    <a:pt x="468744" y="436880"/>
                  </a:lnTo>
                  <a:lnTo>
                    <a:pt x="473532" y="435610"/>
                  </a:lnTo>
                  <a:lnTo>
                    <a:pt x="478370" y="435610"/>
                  </a:lnTo>
                  <a:lnTo>
                    <a:pt x="486448" y="434340"/>
                  </a:lnTo>
                  <a:lnTo>
                    <a:pt x="671988" y="434340"/>
                  </a:lnTo>
                  <a:lnTo>
                    <a:pt x="668744" y="426720"/>
                  </a:lnTo>
                  <a:lnTo>
                    <a:pt x="640344" y="384810"/>
                  </a:lnTo>
                  <a:lnTo>
                    <a:pt x="603553" y="353060"/>
                  </a:lnTo>
                  <a:lnTo>
                    <a:pt x="559453" y="334010"/>
                  </a:lnTo>
                  <a:close/>
                </a:path>
                <a:path w="694690" h="702310">
                  <a:moveTo>
                    <a:pt x="642442" y="572770"/>
                  </a:moveTo>
                  <a:lnTo>
                    <a:pt x="627214" y="572770"/>
                  </a:lnTo>
                  <a:lnTo>
                    <a:pt x="634860" y="574040"/>
                  </a:lnTo>
                  <a:lnTo>
                    <a:pt x="638670" y="574040"/>
                  </a:lnTo>
                  <a:lnTo>
                    <a:pt x="642442" y="572770"/>
                  </a:lnTo>
                  <a:close/>
                </a:path>
                <a:path w="694690" h="702310">
                  <a:moveTo>
                    <a:pt x="671988" y="434340"/>
                  </a:moveTo>
                  <a:lnTo>
                    <a:pt x="496074" y="434340"/>
                  </a:lnTo>
                  <a:lnTo>
                    <a:pt x="500837" y="435610"/>
                  </a:lnTo>
                  <a:lnTo>
                    <a:pt x="503986" y="435610"/>
                  </a:lnTo>
                  <a:lnTo>
                    <a:pt x="510184" y="436880"/>
                  </a:lnTo>
                  <a:lnTo>
                    <a:pt x="513232" y="436880"/>
                  </a:lnTo>
                  <a:lnTo>
                    <a:pt x="516216" y="438150"/>
                  </a:lnTo>
                  <a:lnTo>
                    <a:pt x="522809" y="440690"/>
                  </a:lnTo>
                  <a:lnTo>
                    <a:pt x="549770" y="466090"/>
                  </a:lnTo>
                  <a:lnTo>
                    <a:pt x="550684" y="467360"/>
                  </a:lnTo>
                  <a:lnTo>
                    <a:pt x="553440" y="472440"/>
                  </a:lnTo>
                  <a:lnTo>
                    <a:pt x="555269" y="474980"/>
                  </a:lnTo>
                  <a:lnTo>
                    <a:pt x="560704" y="486410"/>
                  </a:lnTo>
                  <a:lnTo>
                    <a:pt x="564235" y="494030"/>
                  </a:lnTo>
                  <a:lnTo>
                    <a:pt x="569175" y="504190"/>
                  </a:lnTo>
                  <a:lnTo>
                    <a:pt x="577913" y="524510"/>
                  </a:lnTo>
                  <a:lnTo>
                    <a:pt x="580085" y="528320"/>
                  </a:lnTo>
                  <a:lnTo>
                    <a:pt x="587295" y="542290"/>
                  </a:lnTo>
                  <a:lnTo>
                    <a:pt x="596098" y="553720"/>
                  </a:lnTo>
                  <a:lnTo>
                    <a:pt x="606793" y="563880"/>
                  </a:lnTo>
                  <a:lnTo>
                    <a:pt x="619683" y="571500"/>
                  </a:lnTo>
                  <a:lnTo>
                    <a:pt x="623379" y="572770"/>
                  </a:lnTo>
                  <a:lnTo>
                    <a:pt x="648068" y="572770"/>
                  </a:lnTo>
                  <a:lnTo>
                    <a:pt x="651802" y="571500"/>
                  </a:lnTo>
                  <a:lnTo>
                    <a:pt x="654811" y="570230"/>
                  </a:lnTo>
                  <a:lnTo>
                    <a:pt x="657199" y="570230"/>
                  </a:lnTo>
                  <a:lnTo>
                    <a:pt x="658571" y="568960"/>
                  </a:lnTo>
                  <a:lnTo>
                    <a:pt x="660869" y="568960"/>
                  </a:lnTo>
                  <a:lnTo>
                    <a:pt x="662965" y="567690"/>
                  </a:lnTo>
                  <a:lnTo>
                    <a:pt x="665518" y="566420"/>
                  </a:lnTo>
                  <a:lnTo>
                    <a:pt x="668743" y="563880"/>
                  </a:lnTo>
                  <a:lnTo>
                    <a:pt x="669671" y="563880"/>
                  </a:lnTo>
                  <a:lnTo>
                    <a:pt x="671804" y="562610"/>
                  </a:lnTo>
                  <a:lnTo>
                    <a:pt x="672744" y="561340"/>
                  </a:lnTo>
                  <a:lnTo>
                    <a:pt x="675233" y="560070"/>
                  </a:lnTo>
                  <a:lnTo>
                    <a:pt x="676782" y="558800"/>
                  </a:lnTo>
                  <a:lnTo>
                    <a:pt x="677595" y="557530"/>
                  </a:lnTo>
                  <a:lnTo>
                    <a:pt x="680542" y="554990"/>
                  </a:lnTo>
                  <a:lnTo>
                    <a:pt x="694499" y="516890"/>
                  </a:lnTo>
                  <a:lnTo>
                    <a:pt x="694385" y="506730"/>
                  </a:lnTo>
                  <a:lnTo>
                    <a:pt x="693978" y="501650"/>
                  </a:lnTo>
                  <a:lnTo>
                    <a:pt x="693877" y="500380"/>
                  </a:lnTo>
                  <a:lnTo>
                    <a:pt x="687666" y="471170"/>
                  </a:lnTo>
                  <a:lnTo>
                    <a:pt x="671988" y="434340"/>
                  </a:lnTo>
                  <a:close/>
                </a:path>
                <a:path w="694690" h="702310">
                  <a:moveTo>
                    <a:pt x="199696" y="266700"/>
                  </a:moveTo>
                  <a:lnTo>
                    <a:pt x="147006" y="276860"/>
                  </a:lnTo>
                  <a:lnTo>
                    <a:pt x="100495" y="308610"/>
                  </a:lnTo>
                  <a:lnTo>
                    <a:pt x="98831" y="311150"/>
                  </a:lnTo>
                  <a:lnTo>
                    <a:pt x="97281" y="312420"/>
                  </a:lnTo>
                  <a:lnTo>
                    <a:pt x="95770" y="314960"/>
                  </a:lnTo>
                  <a:lnTo>
                    <a:pt x="90996" y="321310"/>
                  </a:lnTo>
                  <a:lnTo>
                    <a:pt x="86721" y="327660"/>
                  </a:lnTo>
                  <a:lnTo>
                    <a:pt x="71637" y="393700"/>
                  </a:lnTo>
                  <a:lnTo>
                    <a:pt x="75874" y="430530"/>
                  </a:lnTo>
                  <a:lnTo>
                    <a:pt x="107568" y="492760"/>
                  </a:lnTo>
                  <a:lnTo>
                    <a:pt x="116420" y="500380"/>
                  </a:lnTo>
                  <a:lnTo>
                    <a:pt x="122707" y="505460"/>
                  </a:lnTo>
                  <a:lnTo>
                    <a:pt x="130467" y="509270"/>
                  </a:lnTo>
                  <a:lnTo>
                    <a:pt x="133400" y="509270"/>
                  </a:lnTo>
                  <a:lnTo>
                    <a:pt x="134302" y="510540"/>
                  </a:lnTo>
                  <a:lnTo>
                    <a:pt x="137210" y="510540"/>
                  </a:lnTo>
                  <a:lnTo>
                    <a:pt x="139191" y="511810"/>
                  </a:lnTo>
                  <a:lnTo>
                    <a:pt x="147573" y="511810"/>
                  </a:lnTo>
                  <a:lnTo>
                    <a:pt x="165255" y="486410"/>
                  </a:lnTo>
                  <a:lnTo>
                    <a:pt x="162966" y="476250"/>
                  </a:lnTo>
                  <a:lnTo>
                    <a:pt x="159372" y="467360"/>
                  </a:lnTo>
                  <a:lnTo>
                    <a:pt x="153768" y="454660"/>
                  </a:lnTo>
                  <a:lnTo>
                    <a:pt x="148399" y="440690"/>
                  </a:lnTo>
                  <a:lnTo>
                    <a:pt x="143831" y="427990"/>
                  </a:lnTo>
                  <a:lnTo>
                    <a:pt x="140627" y="414020"/>
                  </a:lnTo>
                  <a:lnTo>
                    <a:pt x="141364" y="384810"/>
                  </a:lnTo>
                  <a:lnTo>
                    <a:pt x="152477" y="358140"/>
                  </a:lnTo>
                  <a:lnTo>
                    <a:pt x="172547" y="337820"/>
                  </a:lnTo>
                  <a:lnTo>
                    <a:pt x="200151" y="326390"/>
                  </a:lnTo>
                  <a:lnTo>
                    <a:pt x="219119" y="325120"/>
                  </a:lnTo>
                  <a:lnTo>
                    <a:pt x="334847" y="325120"/>
                  </a:lnTo>
                  <a:lnTo>
                    <a:pt x="333819" y="323850"/>
                  </a:lnTo>
                  <a:lnTo>
                    <a:pt x="359824" y="303530"/>
                  </a:lnTo>
                  <a:lnTo>
                    <a:pt x="310311" y="303530"/>
                  </a:lnTo>
                  <a:lnTo>
                    <a:pt x="305917" y="299720"/>
                  </a:lnTo>
                  <a:lnTo>
                    <a:pt x="301332" y="295910"/>
                  </a:lnTo>
                  <a:lnTo>
                    <a:pt x="266915" y="278130"/>
                  </a:lnTo>
                  <a:lnTo>
                    <a:pt x="234173" y="269240"/>
                  </a:lnTo>
                  <a:lnTo>
                    <a:pt x="199696" y="266700"/>
                  </a:lnTo>
                  <a:close/>
                </a:path>
                <a:path w="694690" h="702310">
                  <a:moveTo>
                    <a:pt x="334847" y="325120"/>
                  </a:moveTo>
                  <a:lnTo>
                    <a:pt x="219119" y="325120"/>
                  </a:lnTo>
                  <a:lnTo>
                    <a:pt x="238437" y="327660"/>
                  </a:lnTo>
                  <a:lnTo>
                    <a:pt x="257282" y="334010"/>
                  </a:lnTo>
                  <a:lnTo>
                    <a:pt x="274827" y="342900"/>
                  </a:lnTo>
                  <a:lnTo>
                    <a:pt x="265165" y="355600"/>
                  </a:lnTo>
                  <a:lnTo>
                    <a:pt x="256479" y="369570"/>
                  </a:lnTo>
                  <a:lnTo>
                    <a:pt x="248989" y="383540"/>
                  </a:lnTo>
                  <a:lnTo>
                    <a:pt x="242912" y="398780"/>
                  </a:lnTo>
                  <a:lnTo>
                    <a:pt x="238552" y="419100"/>
                  </a:lnTo>
                  <a:lnTo>
                    <a:pt x="238670" y="424180"/>
                  </a:lnTo>
                  <a:lnTo>
                    <a:pt x="238700" y="425450"/>
                  </a:lnTo>
                  <a:lnTo>
                    <a:pt x="238818" y="430530"/>
                  </a:lnTo>
                  <a:lnTo>
                    <a:pt x="238906" y="434340"/>
                  </a:lnTo>
                  <a:lnTo>
                    <a:pt x="239025" y="439420"/>
                  </a:lnTo>
                  <a:lnTo>
                    <a:pt x="244714" y="458470"/>
                  </a:lnTo>
                  <a:lnTo>
                    <a:pt x="256006" y="474980"/>
                  </a:lnTo>
                  <a:lnTo>
                    <a:pt x="272805" y="490220"/>
                  </a:lnTo>
                  <a:lnTo>
                    <a:pt x="289388" y="496570"/>
                  </a:lnTo>
                  <a:lnTo>
                    <a:pt x="304409" y="497840"/>
                  </a:lnTo>
                  <a:lnTo>
                    <a:pt x="316522" y="496570"/>
                  </a:lnTo>
                  <a:lnTo>
                    <a:pt x="316877" y="496570"/>
                  </a:lnTo>
                  <a:lnTo>
                    <a:pt x="336883" y="490220"/>
                  </a:lnTo>
                  <a:lnTo>
                    <a:pt x="355442" y="476250"/>
                  </a:lnTo>
                  <a:lnTo>
                    <a:pt x="358071" y="472440"/>
                  </a:lnTo>
                  <a:lnTo>
                    <a:pt x="291317" y="472440"/>
                  </a:lnTo>
                  <a:lnTo>
                    <a:pt x="283254" y="469900"/>
                  </a:lnTo>
                  <a:lnTo>
                    <a:pt x="265277" y="443230"/>
                  </a:lnTo>
                  <a:lnTo>
                    <a:pt x="265402" y="425450"/>
                  </a:lnTo>
                  <a:lnTo>
                    <a:pt x="265456" y="417830"/>
                  </a:lnTo>
                  <a:lnTo>
                    <a:pt x="271887" y="396240"/>
                  </a:lnTo>
                  <a:lnTo>
                    <a:pt x="282901" y="377190"/>
                  </a:lnTo>
                  <a:lnTo>
                    <a:pt x="296824" y="359410"/>
                  </a:lnTo>
                  <a:lnTo>
                    <a:pt x="359080" y="359410"/>
                  </a:lnTo>
                  <a:lnTo>
                    <a:pt x="353344" y="347980"/>
                  </a:lnTo>
                  <a:lnTo>
                    <a:pt x="334847" y="325120"/>
                  </a:lnTo>
                  <a:close/>
                </a:path>
                <a:path w="694690" h="702310">
                  <a:moveTo>
                    <a:pt x="359080" y="359410"/>
                  </a:moveTo>
                  <a:lnTo>
                    <a:pt x="296824" y="359410"/>
                  </a:lnTo>
                  <a:lnTo>
                    <a:pt x="303125" y="367030"/>
                  </a:lnTo>
                  <a:lnTo>
                    <a:pt x="309826" y="374650"/>
                  </a:lnTo>
                  <a:lnTo>
                    <a:pt x="316541" y="383540"/>
                  </a:lnTo>
                  <a:lnTo>
                    <a:pt x="322884" y="393700"/>
                  </a:lnTo>
                  <a:lnTo>
                    <a:pt x="329239" y="406400"/>
                  </a:lnTo>
                  <a:lnTo>
                    <a:pt x="334402" y="419100"/>
                  </a:lnTo>
                  <a:lnTo>
                    <a:pt x="337209" y="431800"/>
                  </a:lnTo>
                  <a:lnTo>
                    <a:pt x="336570" y="443230"/>
                  </a:lnTo>
                  <a:lnTo>
                    <a:pt x="336499" y="444500"/>
                  </a:lnTo>
                  <a:lnTo>
                    <a:pt x="332395" y="454660"/>
                  </a:lnTo>
                  <a:lnTo>
                    <a:pt x="324861" y="462280"/>
                  </a:lnTo>
                  <a:lnTo>
                    <a:pt x="314376" y="468630"/>
                  </a:lnTo>
                  <a:lnTo>
                    <a:pt x="301421" y="472440"/>
                  </a:lnTo>
                  <a:lnTo>
                    <a:pt x="358071" y="472440"/>
                  </a:lnTo>
                  <a:lnTo>
                    <a:pt x="369461" y="455930"/>
                  </a:lnTo>
                  <a:lnTo>
                    <a:pt x="375843" y="425450"/>
                  </a:lnTo>
                  <a:lnTo>
                    <a:pt x="374163" y="400050"/>
                  </a:lnTo>
                  <a:lnTo>
                    <a:pt x="366728" y="374650"/>
                  </a:lnTo>
                  <a:lnTo>
                    <a:pt x="359080" y="359410"/>
                  </a:lnTo>
                  <a:close/>
                </a:path>
                <a:path w="694690" h="702310">
                  <a:moveTo>
                    <a:pt x="368922" y="1270"/>
                  </a:moveTo>
                  <a:lnTo>
                    <a:pt x="346100" y="1270"/>
                  </a:lnTo>
                  <a:lnTo>
                    <a:pt x="342041" y="2540"/>
                  </a:lnTo>
                  <a:lnTo>
                    <a:pt x="338502" y="6350"/>
                  </a:lnTo>
                  <a:lnTo>
                    <a:pt x="336863" y="11430"/>
                  </a:lnTo>
                  <a:lnTo>
                    <a:pt x="338505" y="19050"/>
                  </a:lnTo>
                  <a:lnTo>
                    <a:pt x="339115" y="20320"/>
                  </a:lnTo>
                  <a:lnTo>
                    <a:pt x="339915" y="22860"/>
                  </a:lnTo>
                  <a:lnTo>
                    <a:pt x="346557" y="35560"/>
                  </a:lnTo>
                  <a:lnTo>
                    <a:pt x="350354" y="41910"/>
                  </a:lnTo>
                  <a:lnTo>
                    <a:pt x="355745" y="52070"/>
                  </a:lnTo>
                  <a:lnTo>
                    <a:pt x="361486" y="63500"/>
                  </a:lnTo>
                  <a:lnTo>
                    <a:pt x="367332" y="74930"/>
                  </a:lnTo>
                  <a:lnTo>
                    <a:pt x="373037" y="88900"/>
                  </a:lnTo>
                  <a:lnTo>
                    <a:pt x="382930" y="118110"/>
                  </a:lnTo>
                  <a:lnTo>
                    <a:pt x="384047" y="121920"/>
                  </a:lnTo>
                  <a:lnTo>
                    <a:pt x="386194" y="133350"/>
                  </a:lnTo>
                  <a:lnTo>
                    <a:pt x="386803" y="137160"/>
                  </a:lnTo>
                  <a:lnTo>
                    <a:pt x="386968" y="138430"/>
                  </a:lnTo>
                  <a:lnTo>
                    <a:pt x="388199" y="153670"/>
                  </a:lnTo>
                  <a:lnTo>
                    <a:pt x="388159" y="163830"/>
                  </a:lnTo>
                  <a:lnTo>
                    <a:pt x="387873" y="172720"/>
                  </a:lnTo>
                  <a:lnTo>
                    <a:pt x="387832" y="173990"/>
                  </a:lnTo>
                  <a:lnTo>
                    <a:pt x="384831" y="193040"/>
                  </a:lnTo>
                  <a:lnTo>
                    <a:pt x="378942" y="212090"/>
                  </a:lnTo>
                  <a:lnTo>
                    <a:pt x="376732" y="217170"/>
                  </a:lnTo>
                  <a:lnTo>
                    <a:pt x="374103" y="223520"/>
                  </a:lnTo>
                  <a:lnTo>
                    <a:pt x="369874" y="231140"/>
                  </a:lnTo>
                  <a:lnTo>
                    <a:pt x="368757" y="232410"/>
                  </a:lnTo>
                  <a:lnTo>
                    <a:pt x="367156" y="234950"/>
                  </a:lnTo>
                  <a:lnTo>
                    <a:pt x="364807" y="238760"/>
                  </a:lnTo>
                  <a:lnTo>
                    <a:pt x="363334" y="241300"/>
                  </a:lnTo>
                  <a:lnTo>
                    <a:pt x="360349" y="245110"/>
                  </a:lnTo>
                  <a:lnTo>
                    <a:pt x="359435" y="246380"/>
                  </a:lnTo>
                  <a:lnTo>
                    <a:pt x="355396" y="252730"/>
                  </a:lnTo>
                  <a:lnTo>
                    <a:pt x="352488" y="256540"/>
                  </a:lnTo>
                  <a:lnTo>
                    <a:pt x="350011" y="259080"/>
                  </a:lnTo>
                  <a:lnTo>
                    <a:pt x="345579" y="265430"/>
                  </a:lnTo>
                  <a:lnTo>
                    <a:pt x="342709" y="267970"/>
                  </a:lnTo>
                  <a:lnTo>
                    <a:pt x="339801" y="271780"/>
                  </a:lnTo>
                  <a:lnTo>
                    <a:pt x="332605" y="279400"/>
                  </a:lnTo>
                  <a:lnTo>
                    <a:pt x="325251" y="287020"/>
                  </a:lnTo>
                  <a:lnTo>
                    <a:pt x="317800" y="294640"/>
                  </a:lnTo>
                  <a:lnTo>
                    <a:pt x="310311" y="303530"/>
                  </a:lnTo>
                  <a:lnTo>
                    <a:pt x="359824" y="303530"/>
                  </a:lnTo>
                  <a:lnTo>
                    <a:pt x="361449" y="302260"/>
                  </a:lnTo>
                  <a:lnTo>
                    <a:pt x="391256" y="276860"/>
                  </a:lnTo>
                  <a:lnTo>
                    <a:pt x="418856" y="250190"/>
                  </a:lnTo>
                  <a:lnTo>
                    <a:pt x="453913" y="176530"/>
                  </a:lnTo>
                  <a:lnTo>
                    <a:pt x="453983" y="172720"/>
                  </a:lnTo>
                  <a:lnTo>
                    <a:pt x="454101" y="166370"/>
                  </a:lnTo>
                  <a:lnTo>
                    <a:pt x="454218" y="160020"/>
                  </a:lnTo>
                  <a:lnTo>
                    <a:pt x="454335" y="153670"/>
                  </a:lnTo>
                  <a:lnTo>
                    <a:pt x="454453" y="147320"/>
                  </a:lnTo>
                  <a:lnTo>
                    <a:pt x="454570" y="140970"/>
                  </a:lnTo>
                  <a:lnTo>
                    <a:pt x="454664" y="135890"/>
                  </a:lnTo>
                  <a:lnTo>
                    <a:pt x="454758" y="130810"/>
                  </a:lnTo>
                  <a:lnTo>
                    <a:pt x="443454" y="86360"/>
                  </a:lnTo>
                  <a:lnTo>
                    <a:pt x="421055" y="44450"/>
                  </a:lnTo>
                  <a:lnTo>
                    <a:pt x="416872" y="39370"/>
                  </a:lnTo>
                  <a:lnTo>
                    <a:pt x="412729" y="34290"/>
                  </a:lnTo>
                  <a:lnTo>
                    <a:pt x="408631" y="29210"/>
                  </a:lnTo>
                  <a:lnTo>
                    <a:pt x="404583" y="25400"/>
                  </a:lnTo>
                  <a:lnTo>
                    <a:pt x="400913" y="21590"/>
                  </a:lnTo>
                  <a:lnTo>
                    <a:pt x="398970" y="19050"/>
                  </a:lnTo>
                  <a:lnTo>
                    <a:pt x="397332" y="17780"/>
                  </a:lnTo>
                  <a:lnTo>
                    <a:pt x="394461" y="15240"/>
                  </a:lnTo>
                  <a:lnTo>
                    <a:pt x="390791" y="12700"/>
                  </a:lnTo>
                  <a:lnTo>
                    <a:pt x="388353" y="11430"/>
                  </a:lnTo>
                  <a:lnTo>
                    <a:pt x="384543" y="8890"/>
                  </a:lnTo>
                  <a:lnTo>
                    <a:pt x="379526" y="6350"/>
                  </a:lnTo>
                  <a:lnTo>
                    <a:pt x="375564" y="3810"/>
                  </a:lnTo>
                  <a:lnTo>
                    <a:pt x="372783" y="2540"/>
                  </a:lnTo>
                  <a:lnTo>
                    <a:pt x="368922" y="1270"/>
                  </a:lnTo>
                  <a:close/>
                </a:path>
                <a:path w="694690" h="702310">
                  <a:moveTo>
                    <a:pt x="283057" y="121920"/>
                  </a:moveTo>
                  <a:lnTo>
                    <a:pt x="250342" y="121920"/>
                  </a:lnTo>
                  <a:lnTo>
                    <a:pt x="247764" y="123190"/>
                  </a:lnTo>
                  <a:lnTo>
                    <a:pt x="247268" y="123190"/>
                  </a:lnTo>
                  <a:lnTo>
                    <a:pt x="245236" y="124460"/>
                  </a:lnTo>
                  <a:lnTo>
                    <a:pt x="242138" y="127000"/>
                  </a:lnTo>
                  <a:lnTo>
                    <a:pt x="234578" y="132080"/>
                  </a:lnTo>
                  <a:lnTo>
                    <a:pt x="219786" y="172720"/>
                  </a:lnTo>
                  <a:lnTo>
                    <a:pt x="219963" y="173990"/>
                  </a:lnTo>
                  <a:lnTo>
                    <a:pt x="241959" y="217170"/>
                  </a:lnTo>
                  <a:lnTo>
                    <a:pt x="294801" y="241300"/>
                  </a:lnTo>
                  <a:lnTo>
                    <a:pt x="313974" y="234950"/>
                  </a:lnTo>
                  <a:lnTo>
                    <a:pt x="326301" y="217170"/>
                  </a:lnTo>
                  <a:lnTo>
                    <a:pt x="328612" y="209550"/>
                  </a:lnTo>
                  <a:lnTo>
                    <a:pt x="329196" y="200660"/>
                  </a:lnTo>
                  <a:lnTo>
                    <a:pt x="328500" y="193040"/>
                  </a:lnTo>
                  <a:lnTo>
                    <a:pt x="328383" y="191770"/>
                  </a:lnTo>
                  <a:lnTo>
                    <a:pt x="321894" y="166370"/>
                  </a:lnTo>
                  <a:lnTo>
                    <a:pt x="320890" y="163830"/>
                  </a:lnTo>
                  <a:lnTo>
                    <a:pt x="320103" y="161290"/>
                  </a:lnTo>
                  <a:lnTo>
                    <a:pt x="319570" y="160020"/>
                  </a:lnTo>
                  <a:lnTo>
                    <a:pt x="319011" y="160020"/>
                  </a:lnTo>
                  <a:lnTo>
                    <a:pt x="318935" y="158750"/>
                  </a:lnTo>
                  <a:lnTo>
                    <a:pt x="316407" y="153670"/>
                  </a:lnTo>
                  <a:lnTo>
                    <a:pt x="313702" y="149860"/>
                  </a:lnTo>
                  <a:lnTo>
                    <a:pt x="309829" y="144780"/>
                  </a:lnTo>
                  <a:lnTo>
                    <a:pt x="308686" y="142240"/>
                  </a:lnTo>
                  <a:lnTo>
                    <a:pt x="306946" y="140970"/>
                  </a:lnTo>
                  <a:lnTo>
                    <a:pt x="305828" y="139700"/>
                  </a:lnTo>
                  <a:lnTo>
                    <a:pt x="303885" y="137160"/>
                  </a:lnTo>
                  <a:lnTo>
                    <a:pt x="302209" y="135890"/>
                  </a:lnTo>
                  <a:lnTo>
                    <a:pt x="300608" y="133350"/>
                  </a:lnTo>
                  <a:lnTo>
                    <a:pt x="299542" y="133350"/>
                  </a:lnTo>
                  <a:lnTo>
                    <a:pt x="295694" y="129540"/>
                  </a:lnTo>
                  <a:lnTo>
                    <a:pt x="294170" y="128270"/>
                  </a:lnTo>
                  <a:lnTo>
                    <a:pt x="293192" y="128270"/>
                  </a:lnTo>
                  <a:lnTo>
                    <a:pt x="291731" y="127000"/>
                  </a:lnTo>
                  <a:lnTo>
                    <a:pt x="291261" y="127000"/>
                  </a:lnTo>
                  <a:lnTo>
                    <a:pt x="290042" y="125730"/>
                  </a:lnTo>
                  <a:lnTo>
                    <a:pt x="287985" y="124460"/>
                  </a:lnTo>
                  <a:lnTo>
                    <a:pt x="285419" y="123190"/>
                  </a:lnTo>
                  <a:lnTo>
                    <a:pt x="283057" y="121920"/>
                  </a:lnTo>
                  <a:close/>
                </a:path>
                <a:path w="694690" h="702310">
                  <a:moveTo>
                    <a:pt x="279057" y="120650"/>
                  </a:moveTo>
                  <a:lnTo>
                    <a:pt x="255003" y="120650"/>
                  </a:lnTo>
                  <a:lnTo>
                    <a:pt x="251955" y="121920"/>
                  </a:lnTo>
                  <a:lnTo>
                    <a:pt x="281431" y="121920"/>
                  </a:lnTo>
                  <a:lnTo>
                    <a:pt x="279057" y="120650"/>
                  </a:lnTo>
                  <a:close/>
                </a:path>
                <a:path w="694690" h="702310">
                  <a:moveTo>
                    <a:pt x="273646" y="119380"/>
                  </a:moveTo>
                  <a:lnTo>
                    <a:pt x="259587" y="119380"/>
                  </a:lnTo>
                  <a:lnTo>
                    <a:pt x="258635" y="120650"/>
                  </a:lnTo>
                  <a:lnTo>
                    <a:pt x="275437" y="120650"/>
                  </a:lnTo>
                  <a:lnTo>
                    <a:pt x="273646" y="119380"/>
                  </a:lnTo>
                  <a:close/>
                </a:path>
                <a:path w="694690" h="702310">
                  <a:moveTo>
                    <a:pt x="362762" y="0"/>
                  </a:moveTo>
                  <a:lnTo>
                    <a:pt x="347891" y="0"/>
                  </a:lnTo>
                  <a:lnTo>
                    <a:pt x="347040" y="1270"/>
                  </a:lnTo>
                  <a:lnTo>
                    <a:pt x="364985" y="1270"/>
                  </a:lnTo>
                  <a:lnTo>
                    <a:pt x="362762" y="0"/>
                  </a:lnTo>
                  <a:close/>
                </a:path>
              </a:pathLst>
            </a:custGeom>
            <a:solidFill>
              <a:srgbClr val="1423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209776" y="472526"/>
              <a:ext cx="480059" cy="480059"/>
            </a:xfrm>
            <a:custGeom>
              <a:avLst/>
              <a:gdLst/>
              <a:ahLst/>
              <a:cxnLst/>
              <a:rect l="l" t="t" r="r" b="b"/>
              <a:pathLst>
                <a:path w="480060" h="480059">
                  <a:moveTo>
                    <a:pt x="239903" y="0"/>
                  </a:moveTo>
                  <a:lnTo>
                    <a:pt x="191552" y="4873"/>
                  </a:lnTo>
                  <a:lnTo>
                    <a:pt x="146520" y="18852"/>
                  </a:lnTo>
                  <a:lnTo>
                    <a:pt x="105769" y="40970"/>
                  </a:lnTo>
                  <a:lnTo>
                    <a:pt x="70264" y="70264"/>
                  </a:lnTo>
                  <a:lnTo>
                    <a:pt x="40970" y="105769"/>
                  </a:lnTo>
                  <a:lnTo>
                    <a:pt x="18852" y="146520"/>
                  </a:lnTo>
                  <a:lnTo>
                    <a:pt x="4873" y="191552"/>
                  </a:lnTo>
                  <a:lnTo>
                    <a:pt x="0" y="239902"/>
                  </a:lnTo>
                  <a:lnTo>
                    <a:pt x="4873" y="288253"/>
                  </a:lnTo>
                  <a:lnTo>
                    <a:pt x="18852" y="333285"/>
                  </a:lnTo>
                  <a:lnTo>
                    <a:pt x="40970" y="374036"/>
                  </a:lnTo>
                  <a:lnTo>
                    <a:pt x="70264" y="409541"/>
                  </a:lnTo>
                  <a:lnTo>
                    <a:pt x="105769" y="438835"/>
                  </a:lnTo>
                  <a:lnTo>
                    <a:pt x="146520" y="460953"/>
                  </a:lnTo>
                  <a:lnTo>
                    <a:pt x="191552" y="474932"/>
                  </a:lnTo>
                  <a:lnTo>
                    <a:pt x="239903" y="479805"/>
                  </a:lnTo>
                  <a:lnTo>
                    <a:pt x="288253" y="474932"/>
                  </a:lnTo>
                  <a:lnTo>
                    <a:pt x="333285" y="460953"/>
                  </a:lnTo>
                  <a:lnTo>
                    <a:pt x="374036" y="438835"/>
                  </a:lnTo>
                  <a:lnTo>
                    <a:pt x="409541" y="409541"/>
                  </a:lnTo>
                  <a:lnTo>
                    <a:pt x="438835" y="374036"/>
                  </a:lnTo>
                  <a:lnTo>
                    <a:pt x="460953" y="333285"/>
                  </a:lnTo>
                  <a:lnTo>
                    <a:pt x="474932" y="288253"/>
                  </a:lnTo>
                  <a:lnTo>
                    <a:pt x="479806" y="239902"/>
                  </a:lnTo>
                  <a:lnTo>
                    <a:pt x="474932" y="191552"/>
                  </a:lnTo>
                  <a:lnTo>
                    <a:pt x="460953" y="146520"/>
                  </a:lnTo>
                  <a:lnTo>
                    <a:pt x="438835" y="105769"/>
                  </a:lnTo>
                  <a:lnTo>
                    <a:pt x="409541" y="70264"/>
                  </a:lnTo>
                  <a:lnTo>
                    <a:pt x="374036" y="40970"/>
                  </a:lnTo>
                  <a:lnTo>
                    <a:pt x="333285" y="18852"/>
                  </a:lnTo>
                  <a:lnTo>
                    <a:pt x="288253" y="4873"/>
                  </a:lnTo>
                  <a:lnTo>
                    <a:pt x="239903" y="0"/>
                  </a:lnTo>
                  <a:close/>
                </a:path>
              </a:pathLst>
            </a:custGeom>
            <a:solidFill>
              <a:srgbClr val="028E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1263103" y="506615"/>
            <a:ext cx="1617345" cy="14065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b="1" spc="-280" dirty="0">
                <a:solidFill>
                  <a:srgbClr val="FFFFFF"/>
                </a:solidFill>
                <a:latin typeface="Tahoma"/>
                <a:cs typeface="Tahoma"/>
              </a:rPr>
              <a:t>34.</a:t>
            </a:r>
            <a:endParaRPr sz="2300">
              <a:latin typeface="Tahoma"/>
              <a:cs typeface="Tahoma"/>
            </a:endParaRPr>
          </a:p>
          <a:p>
            <a:pPr marL="47625">
              <a:lnSpc>
                <a:spcPct val="100000"/>
              </a:lnSpc>
              <a:spcBef>
                <a:spcPts val="1245"/>
              </a:spcBef>
            </a:pPr>
            <a:r>
              <a:rPr sz="850" b="1" spc="-160" dirty="0">
                <a:solidFill>
                  <a:srgbClr val="14232A"/>
                </a:solidFill>
                <a:latin typeface="Tahoma"/>
                <a:cs typeface="Tahoma"/>
              </a:rPr>
              <a:t>ME-</a:t>
            </a:r>
            <a:r>
              <a:rPr sz="850" b="1" spc="-10" dirty="0">
                <a:solidFill>
                  <a:srgbClr val="14232A"/>
                </a:solidFill>
                <a:latin typeface="Tahoma"/>
                <a:cs typeface="Tahoma"/>
              </a:rPr>
              <a:t>DUNARODNA</a:t>
            </a:r>
            <a:endParaRPr sz="850">
              <a:latin typeface="Tahoma"/>
              <a:cs typeface="Tahoma"/>
            </a:endParaRPr>
          </a:p>
          <a:p>
            <a:pPr marL="45085" marR="5080">
              <a:lnSpc>
                <a:spcPts val="1800"/>
              </a:lnSpc>
              <a:spcBef>
                <a:spcPts val="204"/>
              </a:spcBef>
            </a:pPr>
            <a:r>
              <a:rPr sz="1600" b="1" dirty="0">
                <a:solidFill>
                  <a:srgbClr val="14232A"/>
                </a:solidFill>
                <a:latin typeface="Tahoma"/>
                <a:cs typeface="Tahoma"/>
              </a:rPr>
              <a:t>LJETNA</a:t>
            </a:r>
            <a:r>
              <a:rPr sz="1600" b="1" spc="240" dirty="0">
                <a:solidFill>
                  <a:srgbClr val="14232A"/>
                </a:solidFill>
                <a:latin typeface="Tahoma"/>
                <a:cs typeface="Tahoma"/>
              </a:rPr>
              <a:t> </a:t>
            </a:r>
            <a:r>
              <a:rPr sz="1600" b="1" spc="114" dirty="0">
                <a:solidFill>
                  <a:srgbClr val="14232A"/>
                </a:solidFill>
                <a:latin typeface="Tahoma"/>
                <a:cs typeface="Tahoma"/>
              </a:rPr>
              <a:t>ŠkOlA </a:t>
            </a:r>
            <a:r>
              <a:rPr sz="1600" b="1" spc="-10" dirty="0">
                <a:solidFill>
                  <a:srgbClr val="14232A"/>
                </a:solidFill>
                <a:latin typeface="Tahoma"/>
                <a:cs typeface="Tahoma"/>
              </a:rPr>
              <a:t>kINEZIOlOGA</a:t>
            </a:r>
            <a:endParaRPr sz="1600">
              <a:latin typeface="Tahoma"/>
              <a:cs typeface="Tahoma"/>
            </a:endParaRPr>
          </a:p>
          <a:p>
            <a:pPr marL="40005">
              <a:lnSpc>
                <a:spcPct val="100000"/>
              </a:lnSpc>
              <a:spcBef>
                <a:spcPts val="600"/>
              </a:spcBef>
            </a:pPr>
            <a:r>
              <a:rPr sz="1200" spc="-75" dirty="0">
                <a:solidFill>
                  <a:srgbClr val="14232A"/>
                </a:solidFill>
                <a:latin typeface="Trebuchet MS"/>
                <a:cs typeface="Trebuchet MS"/>
              </a:rPr>
              <a:t>23.</a:t>
            </a:r>
            <a:r>
              <a:rPr sz="1200" spc="-80" dirty="0">
                <a:solidFill>
                  <a:srgbClr val="14232A"/>
                </a:solidFill>
                <a:latin typeface="Trebuchet MS"/>
                <a:cs typeface="Trebuchet MS"/>
              </a:rPr>
              <a:t> </a:t>
            </a:r>
            <a:r>
              <a:rPr sz="1200" spc="165" dirty="0">
                <a:solidFill>
                  <a:srgbClr val="14232A"/>
                </a:solidFill>
                <a:latin typeface="Trebuchet MS"/>
                <a:cs typeface="Trebuchet MS"/>
              </a:rPr>
              <a:t>–</a:t>
            </a:r>
            <a:r>
              <a:rPr sz="1200" spc="-80" dirty="0">
                <a:solidFill>
                  <a:srgbClr val="14232A"/>
                </a:solidFill>
                <a:latin typeface="Trebuchet MS"/>
                <a:cs typeface="Trebuchet MS"/>
              </a:rPr>
              <a:t> </a:t>
            </a:r>
            <a:r>
              <a:rPr sz="1200" spc="-75" dirty="0">
                <a:solidFill>
                  <a:srgbClr val="14232A"/>
                </a:solidFill>
                <a:latin typeface="Trebuchet MS"/>
                <a:cs typeface="Trebuchet MS"/>
              </a:rPr>
              <a:t>27.</a:t>
            </a:r>
            <a:r>
              <a:rPr sz="1200" spc="-80" dirty="0">
                <a:solidFill>
                  <a:srgbClr val="14232A"/>
                </a:solidFill>
                <a:latin typeface="Trebuchet MS"/>
                <a:cs typeface="Trebuchet MS"/>
              </a:rPr>
              <a:t> </a:t>
            </a:r>
            <a:r>
              <a:rPr sz="1200" spc="-40" dirty="0">
                <a:solidFill>
                  <a:srgbClr val="14232A"/>
                </a:solidFill>
                <a:latin typeface="Trebuchet MS"/>
                <a:cs typeface="Trebuchet MS"/>
              </a:rPr>
              <a:t>LIPNJA</a:t>
            </a:r>
            <a:r>
              <a:rPr sz="1200" spc="-80" dirty="0">
                <a:solidFill>
                  <a:srgbClr val="14232A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14232A"/>
                </a:solidFill>
                <a:latin typeface="Trebuchet MS"/>
                <a:cs typeface="Trebuchet MS"/>
              </a:rPr>
              <a:t>2026.</a:t>
            </a:r>
            <a:endParaRPr sz="1200">
              <a:latin typeface="Trebuchet MS"/>
              <a:cs typeface="Trebuchet MS"/>
            </a:endParaRPr>
          </a:p>
        </p:txBody>
      </p:sp>
      <p:pic>
        <p:nvPicPr>
          <p:cNvPr id="31" name="object 3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327788" y="565759"/>
            <a:ext cx="533107" cy="533107"/>
          </a:xfrm>
          <a:prstGeom prst="rect">
            <a:avLst/>
          </a:prstGeom>
        </p:spPr>
      </p:pic>
      <p:pic>
        <p:nvPicPr>
          <p:cNvPr id="32" name="object 3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708918" y="558452"/>
            <a:ext cx="547725" cy="547725"/>
          </a:xfrm>
          <a:prstGeom prst="rect">
            <a:avLst/>
          </a:prstGeom>
        </p:spPr>
      </p:pic>
      <p:pic>
        <p:nvPicPr>
          <p:cNvPr id="33" name="object 3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2933136" y="708548"/>
            <a:ext cx="795555" cy="247537"/>
          </a:xfrm>
          <a:prstGeom prst="rect">
            <a:avLst/>
          </a:prstGeom>
        </p:spPr>
      </p:pic>
      <p:pic>
        <p:nvPicPr>
          <p:cNvPr id="34" name="object 3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3860436" y="696740"/>
            <a:ext cx="256261" cy="255048"/>
          </a:xfrm>
          <a:prstGeom prst="rect">
            <a:avLst/>
          </a:prstGeom>
        </p:spPr>
      </p:pic>
      <p:grpSp>
        <p:nvGrpSpPr>
          <p:cNvPr id="35" name="object 35"/>
          <p:cNvGrpSpPr/>
          <p:nvPr/>
        </p:nvGrpSpPr>
        <p:grpSpPr>
          <a:xfrm>
            <a:off x="14176849" y="752720"/>
            <a:ext cx="675005" cy="160020"/>
            <a:chOff x="14176849" y="752720"/>
            <a:chExt cx="675005" cy="160020"/>
          </a:xfrm>
        </p:grpSpPr>
        <p:sp>
          <p:nvSpPr>
            <p:cNvPr id="36" name="object 36"/>
            <p:cNvSpPr/>
            <p:nvPr/>
          </p:nvSpPr>
          <p:spPr>
            <a:xfrm>
              <a:off x="14176849" y="754082"/>
              <a:ext cx="31115" cy="156845"/>
            </a:xfrm>
            <a:custGeom>
              <a:avLst/>
              <a:gdLst/>
              <a:ahLst/>
              <a:cxnLst/>
              <a:rect l="l" t="t" r="r" b="b"/>
              <a:pathLst>
                <a:path w="31115" h="156844">
                  <a:moveTo>
                    <a:pt x="28524" y="0"/>
                  </a:moveTo>
                  <a:lnTo>
                    <a:pt x="2044" y="457"/>
                  </a:lnTo>
                  <a:lnTo>
                    <a:pt x="228" y="2730"/>
                  </a:lnTo>
                  <a:lnTo>
                    <a:pt x="1143" y="39484"/>
                  </a:lnTo>
                  <a:lnTo>
                    <a:pt x="1760" y="130886"/>
                  </a:lnTo>
                  <a:lnTo>
                    <a:pt x="1242" y="142668"/>
                  </a:lnTo>
                  <a:lnTo>
                    <a:pt x="0" y="154279"/>
                  </a:lnTo>
                  <a:lnTo>
                    <a:pt x="1816" y="156794"/>
                  </a:lnTo>
                  <a:lnTo>
                    <a:pt x="28524" y="156336"/>
                  </a:lnTo>
                  <a:lnTo>
                    <a:pt x="30810" y="154279"/>
                  </a:lnTo>
                  <a:lnTo>
                    <a:pt x="30024" y="125484"/>
                  </a:lnTo>
                  <a:lnTo>
                    <a:pt x="29838" y="96624"/>
                  </a:lnTo>
                  <a:lnTo>
                    <a:pt x="29895" y="38798"/>
                  </a:lnTo>
                  <a:lnTo>
                    <a:pt x="30353" y="2730"/>
                  </a:lnTo>
                  <a:lnTo>
                    <a:pt x="28524" y="0"/>
                  </a:lnTo>
                  <a:close/>
                </a:path>
              </a:pathLst>
            </a:custGeom>
            <a:solidFill>
              <a:srgbClr val="1744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4232522" y="752720"/>
              <a:ext cx="355795" cy="159981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4614322" y="754089"/>
              <a:ext cx="112064" cy="156781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4751253" y="754532"/>
              <a:ext cx="100431" cy="156336"/>
            </a:xfrm>
            <a:prstGeom prst="rect">
              <a:avLst/>
            </a:prstGeom>
          </p:spPr>
        </p:pic>
      </p:grpSp>
      <p:grpSp>
        <p:nvGrpSpPr>
          <p:cNvPr id="40" name="object 40"/>
          <p:cNvGrpSpPr/>
          <p:nvPr/>
        </p:nvGrpSpPr>
        <p:grpSpPr>
          <a:xfrm>
            <a:off x="15006451" y="671303"/>
            <a:ext cx="568960" cy="345440"/>
            <a:chOff x="15006451" y="671303"/>
            <a:chExt cx="568960" cy="345440"/>
          </a:xfrm>
        </p:grpSpPr>
        <p:sp>
          <p:nvSpPr>
            <p:cNvPr id="41" name="object 41"/>
            <p:cNvSpPr/>
            <p:nvPr/>
          </p:nvSpPr>
          <p:spPr>
            <a:xfrm>
              <a:off x="15093214" y="911021"/>
              <a:ext cx="396240" cy="106045"/>
            </a:xfrm>
            <a:custGeom>
              <a:avLst/>
              <a:gdLst/>
              <a:ahLst/>
              <a:cxnLst/>
              <a:rect l="l" t="t" r="r" b="b"/>
              <a:pathLst>
                <a:path w="396240" h="106044">
                  <a:moveTo>
                    <a:pt x="65646" y="25577"/>
                  </a:moveTo>
                  <a:lnTo>
                    <a:pt x="54432" y="25577"/>
                  </a:lnTo>
                  <a:lnTo>
                    <a:pt x="54432" y="80708"/>
                  </a:lnTo>
                  <a:lnTo>
                    <a:pt x="50507" y="87553"/>
                  </a:lnTo>
                  <a:lnTo>
                    <a:pt x="41122" y="92925"/>
                  </a:lnTo>
                  <a:lnTo>
                    <a:pt x="29845" y="95542"/>
                  </a:lnTo>
                  <a:lnTo>
                    <a:pt x="20218" y="94081"/>
                  </a:lnTo>
                  <a:lnTo>
                    <a:pt x="17716" y="92798"/>
                  </a:lnTo>
                  <a:lnTo>
                    <a:pt x="11214" y="84226"/>
                  </a:lnTo>
                  <a:lnTo>
                    <a:pt x="11214" y="25577"/>
                  </a:lnTo>
                  <a:lnTo>
                    <a:pt x="0" y="25577"/>
                  </a:lnTo>
                  <a:lnTo>
                    <a:pt x="0" y="80708"/>
                  </a:lnTo>
                  <a:lnTo>
                    <a:pt x="1752" y="88341"/>
                  </a:lnTo>
                  <a:lnTo>
                    <a:pt x="6261" y="95478"/>
                  </a:lnTo>
                  <a:lnTo>
                    <a:pt x="12458" y="101434"/>
                  </a:lnTo>
                  <a:lnTo>
                    <a:pt x="19215" y="105473"/>
                  </a:lnTo>
                  <a:lnTo>
                    <a:pt x="36830" y="105473"/>
                  </a:lnTo>
                  <a:lnTo>
                    <a:pt x="53644" y="94297"/>
                  </a:lnTo>
                  <a:lnTo>
                    <a:pt x="54419" y="103886"/>
                  </a:lnTo>
                  <a:lnTo>
                    <a:pt x="65646" y="103873"/>
                  </a:lnTo>
                  <a:lnTo>
                    <a:pt x="65646" y="25577"/>
                  </a:lnTo>
                  <a:close/>
                </a:path>
                <a:path w="396240" h="106044">
                  <a:moveTo>
                    <a:pt x="125590" y="99974"/>
                  </a:moveTo>
                  <a:lnTo>
                    <a:pt x="124866" y="92697"/>
                  </a:lnTo>
                  <a:lnTo>
                    <a:pt x="119037" y="94411"/>
                  </a:lnTo>
                  <a:lnTo>
                    <a:pt x="113093" y="95923"/>
                  </a:lnTo>
                  <a:lnTo>
                    <a:pt x="107442" y="95618"/>
                  </a:lnTo>
                  <a:lnTo>
                    <a:pt x="102463" y="91884"/>
                  </a:lnTo>
                  <a:lnTo>
                    <a:pt x="102463" y="33566"/>
                  </a:lnTo>
                  <a:lnTo>
                    <a:pt x="123304" y="32639"/>
                  </a:lnTo>
                  <a:lnTo>
                    <a:pt x="123278" y="25565"/>
                  </a:lnTo>
                  <a:lnTo>
                    <a:pt x="102463" y="25577"/>
                  </a:lnTo>
                  <a:lnTo>
                    <a:pt x="102463" y="0"/>
                  </a:lnTo>
                  <a:lnTo>
                    <a:pt x="95326" y="3035"/>
                  </a:lnTo>
                  <a:lnTo>
                    <a:pt x="91935" y="9499"/>
                  </a:lnTo>
                  <a:lnTo>
                    <a:pt x="91020" y="17614"/>
                  </a:lnTo>
                  <a:lnTo>
                    <a:pt x="91262" y="25577"/>
                  </a:lnTo>
                  <a:lnTo>
                    <a:pt x="75234" y="25565"/>
                  </a:lnTo>
                  <a:lnTo>
                    <a:pt x="75234" y="33566"/>
                  </a:lnTo>
                  <a:lnTo>
                    <a:pt x="91262" y="33566"/>
                  </a:lnTo>
                  <a:lnTo>
                    <a:pt x="91262" y="97231"/>
                  </a:lnTo>
                  <a:lnTo>
                    <a:pt x="98069" y="103060"/>
                  </a:lnTo>
                  <a:lnTo>
                    <a:pt x="102463" y="105473"/>
                  </a:lnTo>
                  <a:lnTo>
                    <a:pt x="118465" y="105473"/>
                  </a:lnTo>
                  <a:lnTo>
                    <a:pt x="125476" y="102717"/>
                  </a:lnTo>
                  <a:lnTo>
                    <a:pt x="125590" y="99974"/>
                  </a:lnTo>
                  <a:close/>
                </a:path>
                <a:path w="396240" h="106044">
                  <a:moveTo>
                    <a:pt x="271272" y="99974"/>
                  </a:moveTo>
                  <a:lnTo>
                    <a:pt x="270548" y="92697"/>
                  </a:lnTo>
                  <a:lnTo>
                    <a:pt x="253771" y="95923"/>
                  </a:lnTo>
                  <a:lnTo>
                    <a:pt x="251523" y="96113"/>
                  </a:lnTo>
                  <a:lnTo>
                    <a:pt x="248145" y="91528"/>
                  </a:lnTo>
                  <a:lnTo>
                    <a:pt x="248145" y="33566"/>
                  </a:lnTo>
                  <a:lnTo>
                    <a:pt x="268986" y="32639"/>
                  </a:lnTo>
                  <a:lnTo>
                    <a:pt x="268960" y="25565"/>
                  </a:lnTo>
                  <a:lnTo>
                    <a:pt x="248145" y="25577"/>
                  </a:lnTo>
                  <a:lnTo>
                    <a:pt x="248145" y="0"/>
                  </a:lnTo>
                  <a:lnTo>
                    <a:pt x="241223" y="3238"/>
                  </a:lnTo>
                  <a:lnTo>
                    <a:pt x="237871" y="9334"/>
                  </a:lnTo>
                  <a:lnTo>
                    <a:pt x="236880" y="16979"/>
                  </a:lnTo>
                  <a:lnTo>
                    <a:pt x="237032" y="24828"/>
                  </a:lnTo>
                  <a:lnTo>
                    <a:pt x="220916" y="25565"/>
                  </a:lnTo>
                  <a:lnTo>
                    <a:pt x="220916" y="33566"/>
                  </a:lnTo>
                  <a:lnTo>
                    <a:pt x="236943" y="33566"/>
                  </a:lnTo>
                  <a:lnTo>
                    <a:pt x="236943" y="94132"/>
                  </a:lnTo>
                  <a:lnTo>
                    <a:pt x="242557" y="103505"/>
                  </a:lnTo>
                  <a:lnTo>
                    <a:pt x="248145" y="105473"/>
                  </a:lnTo>
                  <a:lnTo>
                    <a:pt x="264147" y="105473"/>
                  </a:lnTo>
                  <a:lnTo>
                    <a:pt x="271157" y="102717"/>
                  </a:lnTo>
                  <a:lnTo>
                    <a:pt x="271272" y="99974"/>
                  </a:lnTo>
                  <a:close/>
                </a:path>
                <a:path w="396240" h="106044">
                  <a:moveTo>
                    <a:pt x="395846" y="59575"/>
                  </a:moveTo>
                  <a:lnTo>
                    <a:pt x="385800" y="37998"/>
                  </a:lnTo>
                  <a:lnTo>
                    <a:pt x="385800" y="64516"/>
                  </a:lnTo>
                  <a:lnTo>
                    <a:pt x="383374" y="76504"/>
                  </a:lnTo>
                  <a:lnTo>
                    <a:pt x="376758" y="86283"/>
                  </a:lnTo>
                  <a:lnTo>
                    <a:pt x="366953" y="92875"/>
                  </a:lnTo>
                  <a:lnTo>
                    <a:pt x="354952" y="95300"/>
                  </a:lnTo>
                  <a:lnTo>
                    <a:pt x="342938" y="92875"/>
                  </a:lnTo>
                  <a:lnTo>
                    <a:pt x="333146" y="86283"/>
                  </a:lnTo>
                  <a:lnTo>
                    <a:pt x="326529" y="76504"/>
                  </a:lnTo>
                  <a:lnTo>
                    <a:pt x="324116" y="64516"/>
                  </a:lnTo>
                  <a:lnTo>
                    <a:pt x="326529" y="52527"/>
                  </a:lnTo>
                  <a:lnTo>
                    <a:pt x="333146" y="42748"/>
                  </a:lnTo>
                  <a:lnTo>
                    <a:pt x="342938" y="36144"/>
                  </a:lnTo>
                  <a:lnTo>
                    <a:pt x="354952" y="33731"/>
                  </a:lnTo>
                  <a:lnTo>
                    <a:pt x="366953" y="36144"/>
                  </a:lnTo>
                  <a:lnTo>
                    <a:pt x="376758" y="42748"/>
                  </a:lnTo>
                  <a:lnTo>
                    <a:pt x="383374" y="52527"/>
                  </a:lnTo>
                  <a:lnTo>
                    <a:pt x="385800" y="64516"/>
                  </a:lnTo>
                  <a:lnTo>
                    <a:pt x="385800" y="37998"/>
                  </a:lnTo>
                  <a:lnTo>
                    <a:pt x="384162" y="34467"/>
                  </a:lnTo>
                  <a:lnTo>
                    <a:pt x="355955" y="23012"/>
                  </a:lnTo>
                  <a:lnTo>
                    <a:pt x="326402" y="33731"/>
                  </a:lnTo>
                  <a:lnTo>
                    <a:pt x="326555" y="33731"/>
                  </a:lnTo>
                  <a:lnTo>
                    <a:pt x="314248" y="59169"/>
                  </a:lnTo>
                  <a:lnTo>
                    <a:pt x="320167" y="87007"/>
                  </a:lnTo>
                  <a:lnTo>
                    <a:pt x="320205" y="87210"/>
                  </a:lnTo>
                  <a:lnTo>
                    <a:pt x="345808" y="105473"/>
                  </a:lnTo>
                  <a:lnTo>
                    <a:pt x="365010" y="105473"/>
                  </a:lnTo>
                  <a:lnTo>
                    <a:pt x="378701" y="95300"/>
                  </a:lnTo>
                  <a:lnTo>
                    <a:pt x="389851" y="87007"/>
                  </a:lnTo>
                  <a:lnTo>
                    <a:pt x="395846" y="59575"/>
                  </a:lnTo>
                  <a:close/>
                </a:path>
              </a:pathLst>
            </a:custGeom>
            <a:solidFill>
              <a:srgbClr val="1423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4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5006779" y="934730"/>
              <a:ext cx="64033" cy="80173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15232495" y="896606"/>
              <a:ext cx="339725" cy="118745"/>
            </a:xfrm>
            <a:custGeom>
              <a:avLst/>
              <a:gdLst/>
              <a:ahLst/>
              <a:cxnLst/>
              <a:rect l="l" t="t" r="r" b="b"/>
              <a:pathLst>
                <a:path w="339725" h="118744">
                  <a:moveTo>
                    <a:pt x="49517" y="43345"/>
                  </a:moveTo>
                  <a:lnTo>
                    <a:pt x="37503" y="38328"/>
                  </a:lnTo>
                  <a:lnTo>
                    <a:pt x="27152" y="40055"/>
                  </a:lnTo>
                  <a:lnTo>
                    <a:pt x="18008" y="46570"/>
                  </a:lnTo>
                  <a:lnTo>
                    <a:pt x="9626" y="55968"/>
                  </a:lnTo>
                  <a:lnTo>
                    <a:pt x="9613" y="39979"/>
                  </a:lnTo>
                  <a:lnTo>
                    <a:pt x="0" y="39992"/>
                  </a:lnTo>
                  <a:lnTo>
                    <a:pt x="0" y="118300"/>
                  </a:lnTo>
                  <a:lnTo>
                    <a:pt x="9601" y="118300"/>
                  </a:lnTo>
                  <a:lnTo>
                    <a:pt x="9601" y="69557"/>
                  </a:lnTo>
                  <a:lnTo>
                    <a:pt x="12141" y="64808"/>
                  </a:lnTo>
                  <a:lnTo>
                    <a:pt x="18186" y="57327"/>
                  </a:lnTo>
                  <a:lnTo>
                    <a:pt x="25374" y="50584"/>
                  </a:lnTo>
                  <a:lnTo>
                    <a:pt x="31330" y="47993"/>
                  </a:lnTo>
                  <a:lnTo>
                    <a:pt x="43815" y="52539"/>
                  </a:lnTo>
                  <a:lnTo>
                    <a:pt x="49517" y="43345"/>
                  </a:lnTo>
                  <a:close/>
                </a:path>
                <a:path w="339725" h="118744">
                  <a:moveTo>
                    <a:pt x="70446" y="39979"/>
                  </a:moveTo>
                  <a:lnTo>
                    <a:pt x="60833" y="39979"/>
                  </a:lnTo>
                  <a:lnTo>
                    <a:pt x="60833" y="118287"/>
                  </a:lnTo>
                  <a:lnTo>
                    <a:pt x="70446" y="118287"/>
                  </a:lnTo>
                  <a:lnTo>
                    <a:pt x="70446" y="39979"/>
                  </a:lnTo>
                  <a:close/>
                </a:path>
                <a:path w="339725" h="118744">
                  <a:moveTo>
                    <a:pt x="70485" y="16052"/>
                  </a:moveTo>
                  <a:lnTo>
                    <a:pt x="70459" y="0"/>
                  </a:lnTo>
                  <a:lnTo>
                    <a:pt x="60807" y="12"/>
                  </a:lnTo>
                  <a:lnTo>
                    <a:pt x="60833" y="16065"/>
                  </a:lnTo>
                  <a:lnTo>
                    <a:pt x="70485" y="16052"/>
                  </a:lnTo>
                  <a:close/>
                </a:path>
                <a:path w="339725" h="118744">
                  <a:moveTo>
                    <a:pt x="155295" y="39979"/>
                  </a:moveTo>
                  <a:lnTo>
                    <a:pt x="145681" y="39979"/>
                  </a:lnTo>
                  <a:lnTo>
                    <a:pt x="145681" y="118287"/>
                  </a:lnTo>
                  <a:lnTo>
                    <a:pt x="155295" y="118287"/>
                  </a:lnTo>
                  <a:lnTo>
                    <a:pt x="155295" y="39979"/>
                  </a:lnTo>
                  <a:close/>
                </a:path>
                <a:path w="339725" h="118744">
                  <a:moveTo>
                    <a:pt x="155321" y="16052"/>
                  </a:moveTo>
                  <a:lnTo>
                    <a:pt x="155295" y="0"/>
                  </a:lnTo>
                  <a:lnTo>
                    <a:pt x="145643" y="12"/>
                  </a:lnTo>
                  <a:lnTo>
                    <a:pt x="145669" y="16065"/>
                  </a:lnTo>
                  <a:lnTo>
                    <a:pt x="155321" y="16052"/>
                  </a:lnTo>
                  <a:close/>
                </a:path>
                <a:path w="339725" h="118744">
                  <a:moveTo>
                    <a:pt x="339394" y="58521"/>
                  </a:moveTo>
                  <a:lnTo>
                    <a:pt x="334416" y="49022"/>
                  </a:lnTo>
                  <a:lnTo>
                    <a:pt x="332981" y="47193"/>
                  </a:lnTo>
                  <a:lnTo>
                    <a:pt x="322453" y="39789"/>
                  </a:lnTo>
                  <a:lnTo>
                    <a:pt x="309194" y="38138"/>
                  </a:lnTo>
                  <a:lnTo>
                    <a:pt x="296024" y="41605"/>
                  </a:lnTo>
                  <a:lnTo>
                    <a:pt x="285750" y="49568"/>
                  </a:lnTo>
                  <a:lnTo>
                    <a:pt x="284975" y="39979"/>
                  </a:lnTo>
                  <a:lnTo>
                    <a:pt x="275361" y="39979"/>
                  </a:lnTo>
                  <a:lnTo>
                    <a:pt x="275361" y="118287"/>
                  </a:lnTo>
                  <a:lnTo>
                    <a:pt x="284962" y="118287"/>
                  </a:lnTo>
                  <a:lnTo>
                    <a:pt x="284962" y="62585"/>
                  </a:lnTo>
                  <a:lnTo>
                    <a:pt x="290931" y="55346"/>
                  </a:lnTo>
                  <a:lnTo>
                    <a:pt x="292138" y="54343"/>
                  </a:lnTo>
                  <a:lnTo>
                    <a:pt x="299669" y="49987"/>
                  </a:lnTo>
                  <a:lnTo>
                    <a:pt x="308749" y="47853"/>
                  </a:lnTo>
                  <a:lnTo>
                    <a:pt x="317665" y="48831"/>
                  </a:lnTo>
                  <a:lnTo>
                    <a:pt x="324764" y="53797"/>
                  </a:lnTo>
                  <a:lnTo>
                    <a:pt x="326555" y="56108"/>
                  </a:lnTo>
                  <a:lnTo>
                    <a:pt x="329793" y="67068"/>
                  </a:lnTo>
                  <a:lnTo>
                    <a:pt x="329793" y="118287"/>
                  </a:lnTo>
                  <a:lnTo>
                    <a:pt x="339394" y="118287"/>
                  </a:lnTo>
                  <a:lnTo>
                    <a:pt x="339394" y="58521"/>
                  </a:lnTo>
                  <a:close/>
                </a:path>
              </a:pathLst>
            </a:custGeom>
            <a:solidFill>
              <a:srgbClr val="1423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5006447" y="671308"/>
              <a:ext cx="568960" cy="220345"/>
            </a:xfrm>
            <a:custGeom>
              <a:avLst/>
              <a:gdLst/>
              <a:ahLst/>
              <a:cxnLst/>
              <a:rect l="l" t="t" r="r" b="b"/>
              <a:pathLst>
                <a:path w="568959" h="220344">
                  <a:moveTo>
                    <a:pt x="189230" y="97497"/>
                  </a:moveTo>
                  <a:lnTo>
                    <a:pt x="135610" y="97497"/>
                  </a:lnTo>
                  <a:lnTo>
                    <a:pt x="102793" y="142240"/>
                  </a:lnTo>
                  <a:lnTo>
                    <a:pt x="146011" y="142240"/>
                  </a:lnTo>
                  <a:lnTo>
                    <a:pt x="146011" y="167805"/>
                  </a:lnTo>
                  <a:lnTo>
                    <a:pt x="105981" y="176441"/>
                  </a:lnTo>
                  <a:lnTo>
                    <a:pt x="72872" y="166217"/>
                  </a:lnTo>
                  <a:lnTo>
                    <a:pt x="51612" y="139522"/>
                  </a:lnTo>
                  <a:lnTo>
                    <a:pt x="47205" y="98742"/>
                  </a:lnTo>
                  <a:lnTo>
                    <a:pt x="60998" y="65163"/>
                  </a:lnTo>
                  <a:lnTo>
                    <a:pt x="87922" y="46316"/>
                  </a:lnTo>
                  <a:lnTo>
                    <a:pt x="120789" y="44411"/>
                  </a:lnTo>
                  <a:lnTo>
                    <a:pt x="152425" y="61633"/>
                  </a:lnTo>
                  <a:lnTo>
                    <a:pt x="155600" y="61633"/>
                  </a:lnTo>
                  <a:lnTo>
                    <a:pt x="185978" y="27863"/>
                  </a:lnTo>
                  <a:lnTo>
                    <a:pt x="158419" y="8712"/>
                  </a:lnTo>
                  <a:lnTo>
                    <a:pt x="123634" y="0"/>
                  </a:lnTo>
                  <a:lnTo>
                    <a:pt x="87337" y="977"/>
                  </a:lnTo>
                  <a:lnTo>
                    <a:pt x="55257" y="10909"/>
                  </a:lnTo>
                  <a:lnTo>
                    <a:pt x="23964" y="36626"/>
                  </a:lnTo>
                  <a:lnTo>
                    <a:pt x="5549" y="72237"/>
                  </a:lnTo>
                  <a:lnTo>
                    <a:pt x="0" y="112636"/>
                  </a:lnTo>
                  <a:lnTo>
                    <a:pt x="7251" y="152679"/>
                  </a:lnTo>
                  <a:lnTo>
                    <a:pt x="27305" y="187248"/>
                  </a:lnTo>
                  <a:lnTo>
                    <a:pt x="60096" y="211226"/>
                  </a:lnTo>
                  <a:lnTo>
                    <a:pt x="92062" y="219837"/>
                  </a:lnTo>
                  <a:lnTo>
                    <a:pt x="125387" y="220052"/>
                  </a:lnTo>
                  <a:lnTo>
                    <a:pt x="158356" y="213385"/>
                  </a:lnTo>
                  <a:lnTo>
                    <a:pt x="189230" y="201358"/>
                  </a:lnTo>
                  <a:lnTo>
                    <a:pt x="189230" y="97497"/>
                  </a:lnTo>
                  <a:close/>
                </a:path>
                <a:path w="568959" h="220344">
                  <a:moveTo>
                    <a:pt x="403745" y="215747"/>
                  </a:moveTo>
                  <a:lnTo>
                    <a:pt x="316560" y="4686"/>
                  </a:lnTo>
                  <a:lnTo>
                    <a:pt x="280670" y="5016"/>
                  </a:lnTo>
                  <a:lnTo>
                    <a:pt x="197231" y="215747"/>
                  </a:lnTo>
                  <a:lnTo>
                    <a:pt x="244462" y="215747"/>
                  </a:lnTo>
                  <a:lnTo>
                    <a:pt x="261264" y="171005"/>
                  </a:lnTo>
                  <a:lnTo>
                    <a:pt x="320497" y="171005"/>
                  </a:lnTo>
                  <a:lnTo>
                    <a:pt x="305295" y="131051"/>
                  </a:lnTo>
                  <a:lnTo>
                    <a:pt x="275678" y="131051"/>
                  </a:lnTo>
                  <a:lnTo>
                    <a:pt x="299669" y="68745"/>
                  </a:lnTo>
                  <a:lnTo>
                    <a:pt x="354914" y="215747"/>
                  </a:lnTo>
                  <a:lnTo>
                    <a:pt x="403745" y="215747"/>
                  </a:lnTo>
                  <a:close/>
                </a:path>
                <a:path w="568959" h="220344">
                  <a:moveTo>
                    <a:pt x="525411" y="4813"/>
                  </a:moveTo>
                  <a:lnTo>
                    <a:pt x="416547" y="4813"/>
                  </a:lnTo>
                  <a:lnTo>
                    <a:pt x="416547" y="46355"/>
                  </a:lnTo>
                  <a:lnTo>
                    <a:pt x="494995" y="46355"/>
                  </a:lnTo>
                  <a:lnTo>
                    <a:pt x="525411" y="4813"/>
                  </a:lnTo>
                  <a:close/>
                </a:path>
                <a:path w="568959" h="220344">
                  <a:moveTo>
                    <a:pt x="568642" y="171005"/>
                  </a:moveTo>
                  <a:lnTo>
                    <a:pt x="469392" y="170992"/>
                  </a:lnTo>
                  <a:lnTo>
                    <a:pt x="565442" y="47155"/>
                  </a:lnTo>
                  <a:lnTo>
                    <a:pt x="565442" y="4813"/>
                  </a:lnTo>
                  <a:lnTo>
                    <a:pt x="543712" y="6299"/>
                  </a:lnTo>
                  <a:lnTo>
                    <a:pt x="411759" y="173405"/>
                  </a:lnTo>
                  <a:lnTo>
                    <a:pt x="411759" y="213347"/>
                  </a:lnTo>
                  <a:lnTo>
                    <a:pt x="568642" y="215747"/>
                  </a:lnTo>
                  <a:lnTo>
                    <a:pt x="568642" y="171005"/>
                  </a:lnTo>
                  <a:close/>
                </a:path>
              </a:pathLst>
            </a:custGeom>
            <a:solidFill>
              <a:srgbClr val="E635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61</Words>
  <Application>Microsoft Office PowerPoint</Application>
  <PresentationFormat>Prilagođeno</PresentationFormat>
  <Paragraphs>23</Paragraphs>
  <Slides>2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</vt:i4>
      </vt:variant>
    </vt:vector>
  </HeadingPairs>
  <TitlesOfParts>
    <vt:vector size="8" baseType="lpstr">
      <vt:lpstr>Arial</vt:lpstr>
      <vt:lpstr>Calibri</vt:lpstr>
      <vt:lpstr>Tahoma</vt:lpstr>
      <vt:lpstr>Trebuchet MS</vt:lpstr>
      <vt:lpstr>Verdana</vt:lpstr>
      <vt:lpstr>Office Theme</vt:lpstr>
      <vt:lpstr>34.</vt:lpstr>
      <vt:lpstr>NASLOV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PPT-HR</dc:title>
  <dc:creator>Goran Leko</dc:creator>
  <cp:lastModifiedBy>Goran Leko</cp:lastModifiedBy>
  <cp:revision>1</cp:revision>
  <dcterms:created xsi:type="dcterms:W3CDTF">2026-03-30T12:43:32Z</dcterms:created>
  <dcterms:modified xsi:type="dcterms:W3CDTF">2026-03-30T12:46:45Z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2026-02-11T00:00:00Z</vt:filetime>
  </property>
  <property fmtid="{D5CDD505-2E9C-101B-9397-08002B2CF9AE}" pid="3" name="Creator">
    <vt:lpwstr>Adobe Illustrator 30.1 (Macintosh)</vt:lpwstr>
  </property>
  <property fmtid="{D5CDD505-2E9C-101B-9397-08002B2CF9AE}" pid="4" name="LastSaved">
    <vt:filetime>2026-03-30T00:00:00Z</vt:filetime>
  </property>
  <property fmtid="{D5CDD505-2E9C-101B-9397-08002B2CF9AE}" pid="5" name="Producer">
    <vt:lpwstr>Adobe PDF library 17.00</vt:lpwstr>
  </property>
</Properties>
</file>